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36"/>
  </p:notesMasterIdLst>
  <p:sldIdLst>
    <p:sldId id="328" r:id="rId5"/>
    <p:sldId id="329" r:id="rId6"/>
    <p:sldId id="258" r:id="rId7"/>
    <p:sldId id="349" r:id="rId8"/>
    <p:sldId id="352" r:id="rId9"/>
    <p:sldId id="260" r:id="rId10"/>
    <p:sldId id="351" r:id="rId11"/>
    <p:sldId id="359" r:id="rId12"/>
    <p:sldId id="358" r:id="rId13"/>
    <p:sldId id="355" r:id="rId14"/>
    <p:sldId id="353" r:id="rId15"/>
    <p:sldId id="336" r:id="rId16"/>
    <p:sldId id="338" r:id="rId17"/>
    <p:sldId id="337" r:id="rId18"/>
    <p:sldId id="341" r:id="rId19"/>
    <p:sldId id="339" r:id="rId20"/>
    <p:sldId id="266" r:id="rId21"/>
    <p:sldId id="267" r:id="rId22"/>
    <p:sldId id="356" r:id="rId23"/>
    <p:sldId id="345" r:id="rId24"/>
    <p:sldId id="357" r:id="rId25"/>
    <p:sldId id="354" r:id="rId26"/>
    <p:sldId id="364" r:id="rId27"/>
    <p:sldId id="346" r:id="rId28"/>
    <p:sldId id="347" r:id="rId29"/>
    <p:sldId id="360" r:id="rId30"/>
    <p:sldId id="361" r:id="rId31"/>
    <p:sldId id="362" r:id="rId32"/>
    <p:sldId id="344" r:id="rId33"/>
    <p:sldId id="363" r:id="rId34"/>
    <p:sldId id="342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69" autoAdjust="0"/>
    <p:restoredTop sz="88089" autoAdjust="0"/>
  </p:normalViewPr>
  <p:slideViewPr>
    <p:cSldViewPr snapToGrid="0">
      <p:cViewPr>
        <p:scale>
          <a:sx n="125" d="100"/>
          <a:sy n="125" d="100"/>
        </p:scale>
        <p:origin x="1320" y="-72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D3504B-77AF-44F2-BDA3-497EF6E9C052}" type="doc">
      <dgm:prSet loTypeId="urn:microsoft.com/office/officeart/2005/8/layout/radial6" loCatId="cycle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CC3D7F07-2854-413E-8D50-E4CE4C1094D4}">
      <dgm:prSet phldrT="[Texto]" custT="1"/>
      <dgm:spPr/>
      <dgm:t>
        <a:bodyPr/>
        <a:lstStyle/>
        <a:p>
          <a:r>
            <a:rPr lang="es-ES" sz="2100" b="1" dirty="0"/>
            <a:t>Anteproyecto</a:t>
          </a:r>
        </a:p>
      </dgm:t>
    </dgm:pt>
    <dgm:pt modelId="{EC6DA7E0-0DEB-4EAF-9F1B-5A118C08F360}" type="parTrans" cxnId="{658DCBE7-A786-460F-8988-BA762059BF5F}">
      <dgm:prSet/>
      <dgm:spPr/>
      <dgm:t>
        <a:bodyPr/>
        <a:lstStyle/>
        <a:p>
          <a:endParaRPr lang="es-ES"/>
        </a:p>
      </dgm:t>
    </dgm:pt>
    <dgm:pt modelId="{D743F0A7-4252-4FFE-BC93-D17BDE0CD0B4}" type="sibTrans" cxnId="{658DCBE7-A786-460F-8988-BA762059BF5F}">
      <dgm:prSet/>
      <dgm:spPr/>
      <dgm:t>
        <a:bodyPr/>
        <a:lstStyle/>
        <a:p>
          <a:endParaRPr lang="es-ES"/>
        </a:p>
      </dgm:t>
    </dgm:pt>
    <dgm:pt modelId="{45ACE7A4-0D22-4F12-8FE3-A107D7D044C0}">
      <dgm:prSet phldrT="[Texto]"/>
      <dgm:spPr/>
      <dgm:t>
        <a:bodyPr/>
        <a:lstStyle/>
        <a:p>
          <a:r>
            <a:rPr lang="es-ES" dirty="0"/>
            <a:t>Problema</a:t>
          </a:r>
        </a:p>
      </dgm:t>
    </dgm:pt>
    <dgm:pt modelId="{4D4E4095-0776-4735-B1A8-E2566E297B4B}" type="parTrans" cxnId="{640E412A-5CC9-43D2-838E-17181AD6E516}">
      <dgm:prSet/>
      <dgm:spPr/>
      <dgm:t>
        <a:bodyPr/>
        <a:lstStyle/>
        <a:p>
          <a:endParaRPr lang="es-ES"/>
        </a:p>
      </dgm:t>
    </dgm:pt>
    <dgm:pt modelId="{63B46C41-32B2-48FC-8DF9-EADA9EB668B8}" type="sibTrans" cxnId="{640E412A-5CC9-43D2-838E-17181AD6E516}">
      <dgm:prSet/>
      <dgm:spPr/>
      <dgm:t>
        <a:bodyPr/>
        <a:lstStyle/>
        <a:p>
          <a:endParaRPr lang="es-ES"/>
        </a:p>
      </dgm:t>
    </dgm:pt>
    <dgm:pt modelId="{DB8BC57A-B05B-4651-BA56-22D5D419B59A}">
      <dgm:prSet phldrT="[Texto]"/>
      <dgm:spPr/>
      <dgm:t>
        <a:bodyPr/>
        <a:lstStyle/>
        <a:p>
          <a:r>
            <a:rPr lang="es-ES" dirty="0"/>
            <a:t>Marco Teórico/ Referencia</a:t>
          </a:r>
        </a:p>
      </dgm:t>
    </dgm:pt>
    <dgm:pt modelId="{1D4343A4-B9AD-450D-B742-B58ED3E70F99}" type="parTrans" cxnId="{88DE9F47-CB7F-47B6-B7A3-F4548F902702}">
      <dgm:prSet/>
      <dgm:spPr/>
      <dgm:t>
        <a:bodyPr/>
        <a:lstStyle/>
        <a:p>
          <a:endParaRPr lang="es-ES"/>
        </a:p>
      </dgm:t>
    </dgm:pt>
    <dgm:pt modelId="{6E6E100B-B54A-40A1-A469-A3C6614264C0}" type="sibTrans" cxnId="{88DE9F47-CB7F-47B6-B7A3-F4548F902702}">
      <dgm:prSet/>
      <dgm:spPr/>
      <dgm:t>
        <a:bodyPr/>
        <a:lstStyle/>
        <a:p>
          <a:endParaRPr lang="es-ES"/>
        </a:p>
      </dgm:t>
    </dgm:pt>
    <dgm:pt modelId="{970A7B2A-D04C-4482-BE68-046F57A7DED8}">
      <dgm:prSet phldrT="[Texto]"/>
      <dgm:spPr/>
      <dgm:t>
        <a:bodyPr/>
        <a:lstStyle/>
        <a:p>
          <a:r>
            <a:rPr lang="es-ES" dirty="0"/>
            <a:t>Objetivos</a:t>
          </a:r>
        </a:p>
      </dgm:t>
    </dgm:pt>
    <dgm:pt modelId="{595C279A-0603-4635-BF1D-C7D8443A2BC9}" type="parTrans" cxnId="{A54D9DFC-8EF5-4D0E-9765-6798142C3177}">
      <dgm:prSet/>
      <dgm:spPr/>
      <dgm:t>
        <a:bodyPr/>
        <a:lstStyle/>
        <a:p>
          <a:endParaRPr lang="es-ES"/>
        </a:p>
      </dgm:t>
    </dgm:pt>
    <dgm:pt modelId="{B662DD5F-DD35-42A9-BA75-13E5D8671329}" type="sibTrans" cxnId="{A54D9DFC-8EF5-4D0E-9765-6798142C3177}">
      <dgm:prSet/>
      <dgm:spPr/>
      <dgm:t>
        <a:bodyPr/>
        <a:lstStyle/>
        <a:p>
          <a:endParaRPr lang="es-ES"/>
        </a:p>
      </dgm:t>
    </dgm:pt>
    <dgm:pt modelId="{B927472D-5A9B-475A-AA9F-C384DBE6F71C}">
      <dgm:prSet phldrT="[Texto]"/>
      <dgm:spPr/>
      <dgm:t>
        <a:bodyPr/>
        <a:lstStyle/>
        <a:p>
          <a:r>
            <a:rPr lang="es-ES" dirty="0"/>
            <a:t>Justificación</a:t>
          </a:r>
        </a:p>
      </dgm:t>
    </dgm:pt>
    <dgm:pt modelId="{D1DF15DF-27E0-446B-A5C3-25C03F32A7BF}" type="parTrans" cxnId="{D2BF9293-0B8E-46B9-AB75-2AAD4AE969DC}">
      <dgm:prSet/>
      <dgm:spPr/>
      <dgm:t>
        <a:bodyPr/>
        <a:lstStyle/>
        <a:p>
          <a:endParaRPr lang="es-ES"/>
        </a:p>
      </dgm:t>
    </dgm:pt>
    <dgm:pt modelId="{6660AA3E-E337-4712-AE0A-25FF0B64ADC3}" type="sibTrans" cxnId="{D2BF9293-0B8E-46B9-AB75-2AAD4AE969DC}">
      <dgm:prSet/>
      <dgm:spPr/>
      <dgm:t>
        <a:bodyPr/>
        <a:lstStyle/>
        <a:p>
          <a:endParaRPr lang="es-ES"/>
        </a:p>
      </dgm:t>
    </dgm:pt>
    <dgm:pt modelId="{CF54A77E-768D-4087-A188-BC0452273D8C}">
      <dgm:prSet phldrT="[Texto]" custT="1"/>
      <dgm:spPr/>
      <dgm:t>
        <a:bodyPr/>
        <a:lstStyle/>
        <a:p>
          <a:r>
            <a:rPr lang="es-ES" sz="1800" b="1" dirty="0"/>
            <a:t>Resultados Esperados</a:t>
          </a:r>
        </a:p>
      </dgm:t>
    </dgm:pt>
    <dgm:pt modelId="{7481156B-C5EA-4FFF-8A79-812223A377BF}" type="parTrans" cxnId="{F9E6528B-1585-47BF-9683-688E12262409}">
      <dgm:prSet/>
      <dgm:spPr/>
      <dgm:t>
        <a:bodyPr/>
        <a:lstStyle/>
        <a:p>
          <a:endParaRPr lang="es-ES"/>
        </a:p>
      </dgm:t>
    </dgm:pt>
    <dgm:pt modelId="{665ECC54-5D77-4C71-8975-3A9BF6AB07B1}" type="sibTrans" cxnId="{F9E6528B-1585-47BF-9683-688E12262409}">
      <dgm:prSet/>
      <dgm:spPr/>
      <dgm:t>
        <a:bodyPr/>
        <a:lstStyle/>
        <a:p>
          <a:endParaRPr lang="es-ES"/>
        </a:p>
      </dgm:t>
    </dgm:pt>
    <dgm:pt modelId="{29E78F8F-D489-44B0-BFF5-3354C5BA2A71}">
      <dgm:prSet phldrT="[Texto]" custT="1"/>
      <dgm:spPr/>
      <dgm:t>
        <a:bodyPr/>
        <a:lstStyle/>
        <a:p>
          <a:r>
            <a:rPr lang="es-ES" sz="2000" b="1" dirty="0"/>
            <a:t>Alcance</a:t>
          </a:r>
        </a:p>
      </dgm:t>
    </dgm:pt>
    <dgm:pt modelId="{3034DCCB-3B56-491F-94BD-9963AB23F54B}" type="parTrans" cxnId="{7E307DA3-3F50-4787-84BC-849CEE6ADB37}">
      <dgm:prSet/>
      <dgm:spPr/>
      <dgm:t>
        <a:bodyPr/>
        <a:lstStyle/>
        <a:p>
          <a:endParaRPr lang="es-ES"/>
        </a:p>
      </dgm:t>
    </dgm:pt>
    <dgm:pt modelId="{0BE0A21D-75F6-423C-9926-5EA4C6D82077}" type="sibTrans" cxnId="{7E307DA3-3F50-4787-84BC-849CEE6ADB37}">
      <dgm:prSet/>
      <dgm:spPr/>
      <dgm:t>
        <a:bodyPr/>
        <a:lstStyle/>
        <a:p>
          <a:endParaRPr lang="es-ES"/>
        </a:p>
      </dgm:t>
    </dgm:pt>
    <dgm:pt modelId="{40D3737B-463C-4EE8-A6F3-0AE33240527F}" type="pres">
      <dgm:prSet presAssocID="{34D3504B-77AF-44F2-BDA3-497EF6E9C052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F4C8C8D5-8182-4816-8277-1C7F4337FBBD}" type="pres">
      <dgm:prSet presAssocID="{CC3D7F07-2854-413E-8D50-E4CE4C1094D4}" presName="centerShape" presStyleLbl="node0" presStyleIdx="0" presStyleCnt="1" custScaleX="122299" custScaleY="104650"/>
      <dgm:spPr/>
    </dgm:pt>
    <dgm:pt modelId="{906D44D4-302F-4EE9-B53A-C4EF8B39F33B}" type="pres">
      <dgm:prSet presAssocID="{45ACE7A4-0D22-4F12-8FE3-A107D7D044C0}" presName="node" presStyleLbl="node1" presStyleIdx="0" presStyleCnt="6" custScaleX="123521" custScaleY="112532">
        <dgm:presLayoutVars>
          <dgm:bulletEnabled val="1"/>
        </dgm:presLayoutVars>
      </dgm:prSet>
      <dgm:spPr/>
    </dgm:pt>
    <dgm:pt modelId="{823B0779-ADD4-430B-AA64-F0691C9827C1}" type="pres">
      <dgm:prSet presAssocID="{45ACE7A4-0D22-4F12-8FE3-A107D7D044C0}" presName="dummy" presStyleCnt="0"/>
      <dgm:spPr/>
    </dgm:pt>
    <dgm:pt modelId="{3B732B1E-5588-4FB2-978C-801555F73179}" type="pres">
      <dgm:prSet presAssocID="{63B46C41-32B2-48FC-8DF9-EADA9EB668B8}" presName="sibTrans" presStyleLbl="sibTrans2D1" presStyleIdx="0" presStyleCnt="6"/>
      <dgm:spPr/>
    </dgm:pt>
    <dgm:pt modelId="{364578BE-2A6A-413C-A593-0D2C57E96B76}" type="pres">
      <dgm:prSet presAssocID="{DB8BC57A-B05B-4651-BA56-22D5D419B59A}" presName="node" presStyleLbl="node1" presStyleIdx="1" presStyleCnt="6" custScaleX="123521" custScaleY="112532">
        <dgm:presLayoutVars>
          <dgm:bulletEnabled val="1"/>
        </dgm:presLayoutVars>
      </dgm:prSet>
      <dgm:spPr/>
    </dgm:pt>
    <dgm:pt modelId="{4E5ABD78-18A2-4E3A-8088-F9C56E9F241A}" type="pres">
      <dgm:prSet presAssocID="{DB8BC57A-B05B-4651-BA56-22D5D419B59A}" presName="dummy" presStyleCnt="0"/>
      <dgm:spPr/>
    </dgm:pt>
    <dgm:pt modelId="{C467F325-08A6-4A58-9EF4-9092E7944708}" type="pres">
      <dgm:prSet presAssocID="{6E6E100B-B54A-40A1-A469-A3C6614264C0}" presName="sibTrans" presStyleLbl="sibTrans2D1" presStyleIdx="1" presStyleCnt="6"/>
      <dgm:spPr/>
    </dgm:pt>
    <dgm:pt modelId="{53CCB459-97F5-4071-A778-97156689D274}" type="pres">
      <dgm:prSet presAssocID="{970A7B2A-D04C-4482-BE68-046F57A7DED8}" presName="node" presStyleLbl="node1" presStyleIdx="2" presStyleCnt="6" custScaleX="123521" custScaleY="112532">
        <dgm:presLayoutVars>
          <dgm:bulletEnabled val="1"/>
        </dgm:presLayoutVars>
      </dgm:prSet>
      <dgm:spPr/>
    </dgm:pt>
    <dgm:pt modelId="{C6CCBAE9-071A-4A7C-83E9-3400B42FB61C}" type="pres">
      <dgm:prSet presAssocID="{970A7B2A-D04C-4482-BE68-046F57A7DED8}" presName="dummy" presStyleCnt="0"/>
      <dgm:spPr/>
    </dgm:pt>
    <dgm:pt modelId="{9BDE0430-5CCB-4EAC-9D3B-ACC682F0FFBF}" type="pres">
      <dgm:prSet presAssocID="{B662DD5F-DD35-42A9-BA75-13E5D8671329}" presName="sibTrans" presStyleLbl="sibTrans2D1" presStyleIdx="2" presStyleCnt="6"/>
      <dgm:spPr/>
    </dgm:pt>
    <dgm:pt modelId="{E4BF08E6-F6A3-47B9-89A5-E57784B042D4}" type="pres">
      <dgm:prSet presAssocID="{CF54A77E-768D-4087-A188-BC0452273D8C}" presName="node" presStyleLbl="node1" presStyleIdx="3" presStyleCnt="6" custScaleX="125149" custScaleY="118931">
        <dgm:presLayoutVars>
          <dgm:bulletEnabled val="1"/>
        </dgm:presLayoutVars>
      </dgm:prSet>
      <dgm:spPr/>
    </dgm:pt>
    <dgm:pt modelId="{F1CF1866-27E4-4E20-B989-23712F021D9F}" type="pres">
      <dgm:prSet presAssocID="{CF54A77E-768D-4087-A188-BC0452273D8C}" presName="dummy" presStyleCnt="0"/>
      <dgm:spPr/>
    </dgm:pt>
    <dgm:pt modelId="{D98BFA60-8806-49E7-A6EF-95846A2151F4}" type="pres">
      <dgm:prSet presAssocID="{665ECC54-5D77-4C71-8975-3A9BF6AB07B1}" presName="sibTrans" presStyleLbl="sibTrans2D1" presStyleIdx="3" presStyleCnt="6"/>
      <dgm:spPr/>
    </dgm:pt>
    <dgm:pt modelId="{F7833371-4FCF-4773-8933-B8B05D58DC1F}" type="pres">
      <dgm:prSet presAssocID="{29E78F8F-D489-44B0-BFF5-3354C5BA2A71}" presName="node" presStyleLbl="node1" presStyleIdx="4" presStyleCnt="6" custScaleX="122608" custScaleY="105889">
        <dgm:presLayoutVars>
          <dgm:bulletEnabled val="1"/>
        </dgm:presLayoutVars>
      </dgm:prSet>
      <dgm:spPr/>
    </dgm:pt>
    <dgm:pt modelId="{D1E1A29A-6514-46E8-9754-BA939285BF10}" type="pres">
      <dgm:prSet presAssocID="{29E78F8F-D489-44B0-BFF5-3354C5BA2A71}" presName="dummy" presStyleCnt="0"/>
      <dgm:spPr/>
    </dgm:pt>
    <dgm:pt modelId="{E20839B1-4441-4C34-94B6-A55D9C14EFD3}" type="pres">
      <dgm:prSet presAssocID="{0BE0A21D-75F6-423C-9926-5EA4C6D82077}" presName="sibTrans" presStyleLbl="sibTrans2D1" presStyleIdx="4" presStyleCnt="6"/>
      <dgm:spPr/>
    </dgm:pt>
    <dgm:pt modelId="{6F6B7CDD-F84C-4691-A3B3-940407C9DD5B}" type="pres">
      <dgm:prSet presAssocID="{B927472D-5A9B-475A-AA9F-C384DBE6F71C}" presName="node" presStyleLbl="node1" presStyleIdx="5" presStyleCnt="6" custScaleX="123521" custScaleY="112532">
        <dgm:presLayoutVars>
          <dgm:bulletEnabled val="1"/>
        </dgm:presLayoutVars>
      </dgm:prSet>
      <dgm:spPr/>
    </dgm:pt>
    <dgm:pt modelId="{736FA776-31AF-4B7B-B5C8-521E9E224D7E}" type="pres">
      <dgm:prSet presAssocID="{B927472D-5A9B-475A-AA9F-C384DBE6F71C}" presName="dummy" presStyleCnt="0"/>
      <dgm:spPr/>
    </dgm:pt>
    <dgm:pt modelId="{0E791C4C-ABF9-4992-BA26-571FA2DA83AA}" type="pres">
      <dgm:prSet presAssocID="{6660AA3E-E337-4712-AE0A-25FF0B64ADC3}" presName="sibTrans" presStyleLbl="sibTrans2D1" presStyleIdx="5" presStyleCnt="6"/>
      <dgm:spPr/>
    </dgm:pt>
  </dgm:ptLst>
  <dgm:cxnLst>
    <dgm:cxn modelId="{1B407514-B95F-4A16-97A3-C848D6C1CAF6}" type="presOf" srcId="{970A7B2A-D04C-4482-BE68-046F57A7DED8}" destId="{53CCB459-97F5-4071-A778-97156689D274}" srcOrd="0" destOrd="0" presId="urn:microsoft.com/office/officeart/2005/8/layout/radial6"/>
    <dgm:cxn modelId="{640E412A-5CC9-43D2-838E-17181AD6E516}" srcId="{CC3D7F07-2854-413E-8D50-E4CE4C1094D4}" destId="{45ACE7A4-0D22-4F12-8FE3-A107D7D044C0}" srcOrd="0" destOrd="0" parTransId="{4D4E4095-0776-4735-B1A8-E2566E297B4B}" sibTransId="{63B46C41-32B2-48FC-8DF9-EADA9EB668B8}"/>
    <dgm:cxn modelId="{1DEE7C42-6A03-493A-BDFB-3FF35BE95574}" type="presOf" srcId="{DB8BC57A-B05B-4651-BA56-22D5D419B59A}" destId="{364578BE-2A6A-413C-A593-0D2C57E96B76}" srcOrd="0" destOrd="0" presId="urn:microsoft.com/office/officeart/2005/8/layout/radial6"/>
    <dgm:cxn modelId="{88DE9F47-CB7F-47B6-B7A3-F4548F902702}" srcId="{CC3D7F07-2854-413E-8D50-E4CE4C1094D4}" destId="{DB8BC57A-B05B-4651-BA56-22D5D419B59A}" srcOrd="1" destOrd="0" parTransId="{1D4343A4-B9AD-450D-B742-B58ED3E70F99}" sibTransId="{6E6E100B-B54A-40A1-A469-A3C6614264C0}"/>
    <dgm:cxn modelId="{8FD7F54D-E23B-4467-8B60-10D854800B49}" type="presOf" srcId="{665ECC54-5D77-4C71-8975-3A9BF6AB07B1}" destId="{D98BFA60-8806-49E7-A6EF-95846A2151F4}" srcOrd="0" destOrd="0" presId="urn:microsoft.com/office/officeart/2005/8/layout/radial6"/>
    <dgm:cxn modelId="{3712A771-7514-4A4A-AA04-0A1E7A70050B}" type="presOf" srcId="{CC3D7F07-2854-413E-8D50-E4CE4C1094D4}" destId="{F4C8C8D5-8182-4816-8277-1C7F4337FBBD}" srcOrd="0" destOrd="0" presId="urn:microsoft.com/office/officeart/2005/8/layout/radial6"/>
    <dgm:cxn modelId="{72C9C572-B7B8-4ABC-8E38-1D4C5A0881BB}" type="presOf" srcId="{0BE0A21D-75F6-423C-9926-5EA4C6D82077}" destId="{E20839B1-4441-4C34-94B6-A55D9C14EFD3}" srcOrd="0" destOrd="0" presId="urn:microsoft.com/office/officeart/2005/8/layout/radial6"/>
    <dgm:cxn modelId="{14405575-8CC5-44BF-9BB2-2C9D8F854C6B}" type="presOf" srcId="{45ACE7A4-0D22-4F12-8FE3-A107D7D044C0}" destId="{906D44D4-302F-4EE9-B53A-C4EF8B39F33B}" srcOrd="0" destOrd="0" presId="urn:microsoft.com/office/officeart/2005/8/layout/radial6"/>
    <dgm:cxn modelId="{4FD38857-F317-440E-BD0D-6F386F53C789}" type="presOf" srcId="{29E78F8F-D489-44B0-BFF5-3354C5BA2A71}" destId="{F7833371-4FCF-4773-8933-B8B05D58DC1F}" srcOrd="0" destOrd="0" presId="urn:microsoft.com/office/officeart/2005/8/layout/radial6"/>
    <dgm:cxn modelId="{B79CDF88-ED99-49B3-825F-E9E41C3ADF7C}" type="presOf" srcId="{63B46C41-32B2-48FC-8DF9-EADA9EB668B8}" destId="{3B732B1E-5588-4FB2-978C-801555F73179}" srcOrd="0" destOrd="0" presId="urn:microsoft.com/office/officeart/2005/8/layout/radial6"/>
    <dgm:cxn modelId="{F9E6528B-1585-47BF-9683-688E12262409}" srcId="{CC3D7F07-2854-413E-8D50-E4CE4C1094D4}" destId="{CF54A77E-768D-4087-A188-BC0452273D8C}" srcOrd="3" destOrd="0" parTransId="{7481156B-C5EA-4FFF-8A79-812223A377BF}" sibTransId="{665ECC54-5D77-4C71-8975-3A9BF6AB07B1}"/>
    <dgm:cxn modelId="{D2BF9293-0B8E-46B9-AB75-2AAD4AE969DC}" srcId="{CC3D7F07-2854-413E-8D50-E4CE4C1094D4}" destId="{B927472D-5A9B-475A-AA9F-C384DBE6F71C}" srcOrd="5" destOrd="0" parTransId="{D1DF15DF-27E0-446B-A5C3-25C03F32A7BF}" sibTransId="{6660AA3E-E337-4712-AE0A-25FF0B64ADC3}"/>
    <dgm:cxn modelId="{84964E98-B8AA-483A-A400-086483BD3A2B}" type="presOf" srcId="{6660AA3E-E337-4712-AE0A-25FF0B64ADC3}" destId="{0E791C4C-ABF9-4992-BA26-571FA2DA83AA}" srcOrd="0" destOrd="0" presId="urn:microsoft.com/office/officeart/2005/8/layout/radial6"/>
    <dgm:cxn modelId="{7E307DA3-3F50-4787-84BC-849CEE6ADB37}" srcId="{CC3D7F07-2854-413E-8D50-E4CE4C1094D4}" destId="{29E78F8F-D489-44B0-BFF5-3354C5BA2A71}" srcOrd="4" destOrd="0" parTransId="{3034DCCB-3B56-491F-94BD-9963AB23F54B}" sibTransId="{0BE0A21D-75F6-423C-9926-5EA4C6D82077}"/>
    <dgm:cxn modelId="{3975C5A5-CB5A-4B1B-A72A-6B8A4DBBD345}" type="presOf" srcId="{6E6E100B-B54A-40A1-A469-A3C6614264C0}" destId="{C467F325-08A6-4A58-9EF4-9092E7944708}" srcOrd="0" destOrd="0" presId="urn:microsoft.com/office/officeart/2005/8/layout/radial6"/>
    <dgm:cxn modelId="{2F151FB9-47C0-42BF-B7AE-D7F4DF2BE9AF}" type="presOf" srcId="{B662DD5F-DD35-42A9-BA75-13E5D8671329}" destId="{9BDE0430-5CCB-4EAC-9D3B-ACC682F0FFBF}" srcOrd="0" destOrd="0" presId="urn:microsoft.com/office/officeart/2005/8/layout/radial6"/>
    <dgm:cxn modelId="{6D1E6CCA-08A7-4764-81DE-1E75105B9392}" type="presOf" srcId="{34D3504B-77AF-44F2-BDA3-497EF6E9C052}" destId="{40D3737B-463C-4EE8-A6F3-0AE33240527F}" srcOrd="0" destOrd="0" presId="urn:microsoft.com/office/officeart/2005/8/layout/radial6"/>
    <dgm:cxn modelId="{345B4FDC-CF43-4E66-B395-52E5E2CE3915}" type="presOf" srcId="{B927472D-5A9B-475A-AA9F-C384DBE6F71C}" destId="{6F6B7CDD-F84C-4691-A3B3-940407C9DD5B}" srcOrd="0" destOrd="0" presId="urn:microsoft.com/office/officeart/2005/8/layout/radial6"/>
    <dgm:cxn modelId="{77C56ADE-B016-433E-9347-3189E365B720}" type="presOf" srcId="{CF54A77E-768D-4087-A188-BC0452273D8C}" destId="{E4BF08E6-F6A3-47B9-89A5-E57784B042D4}" srcOrd="0" destOrd="0" presId="urn:microsoft.com/office/officeart/2005/8/layout/radial6"/>
    <dgm:cxn modelId="{658DCBE7-A786-460F-8988-BA762059BF5F}" srcId="{34D3504B-77AF-44F2-BDA3-497EF6E9C052}" destId="{CC3D7F07-2854-413E-8D50-E4CE4C1094D4}" srcOrd="0" destOrd="0" parTransId="{EC6DA7E0-0DEB-4EAF-9F1B-5A118C08F360}" sibTransId="{D743F0A7-4252-4FFE-BC93-D17BDE0CD0B4}"/>
    <dgm:cxn modelId="{A54D9DFC-8EF5-4D0E-9765-6798142C3177}" srcId="{CC3D7F07-2854-413E-8D50-E4CE4C1094D4}" destId="{970A7B2A-D04C-4482-BE68-046F57A7DED8}" srcOrd="2" destOrd="0" parTransId="{595C279A-0603-4635-BF1D-C7D8443A2BC9}" sibTransId="{B662DD5F-DD35-42A9-BA75-13E5D8671329}"/>
    <dgm:cxn modelId="{EB2BD6F5-E788-42E1-BEF5-32B2CBC11DD0}" type="presParOf" srcId="{40D3737B-463C-4EE8-A6F3-0AE33240527F}" destId="{F4C8C8D5-8182-4816-8277-1C7F4337FBBD}" srcOrd="0" destOrd="0" presId="urn:microsoft.com/office/officeart/2005/8/layout/radial6"/>
    <dgm:cxn modelId="{3F36BA9C-2E1F-4AE4-8B0F-29D06CE6570A}" type="presParOf" srcId="{40D3737B-463C-4EE8-A6F3-0AE33240527F}" destId="{906D44D4-302F-4EE9-B53A-C4EF8B39F33B}" srcOrd="1" destOrd="0" presId="urn:microsoft.com/office/officeart/2005/8/layout/radial6"/>
    <dgm:cxn modelId="{9B61C3B8-A203-41D7-8369-1BC757926D9F}" type="presParOf" srcId="{40D3737B-463C-4EE8-A6F3-0AE33240527F}" destId="{823B0779-ADD4-430B-AA64-F0691C9827C1}" srcOrd="2" destOrd="0" presId="urn:microsoft.com/office/officeart/2005/8/layout/radial6"/>
    <dgm:cxn modelId="{BD770D17-44FD-40C6-B428-E2234CB298E6}" type="presParOf" srcId="{40D3737B-463C-4EE8-A6F3-0AE33240527F}" destId="{3B732B1E-5588-4FB2-978C-801555F73179}" srcOrd="3" destOrd="0" presId="urn:microsoft.com/office/officeart/2005/8/layout/radial6"/>
    <dgm:cxn modelId="{5D67157A-5809-4C46-A439-B8CC68BCF5BD}" type="presParOf" srcId="{40D3737B-463C-4EE8-A6F3-0AE33240527F}" destId="{364578BE-2A6A-413C-A593-0D2C57E96B76}" srcOrd="4" destOrd="0" presId="urn:microsoft.com/office/officeart/2005/8/layout/radial6"/>
    <dgm:cxn modelId="{05065EEE-B983-4B10-A25B-3ADBFADDF62B}" type="presParOf" srcId="{40D3737B-463C-4EE8-A6F3-0AE33240527F}" destId="{4E5ABD78-18A2-4E3A-8088-F9C56E9F241A}" srcOrd="5" destOrd="0" presId="urn:microsoft.com/office/officeart/2005/8/layout/radial6"/>
    <dgm:cxn modelId="{4F5AB338-3ED9-4E69-9F1D-F829107960C4}" type="presParOf" srcId="{40D3737B-463C-4EE8-A6F3-0AE33240527F}" destId="{C467F325-08A6-4A58-9EF4-9092E7944708}" srcOrd="6" destOrd="0" presId="urn:microsoft.com/office/officeart/2005/8/layout/radial6"/>
    <dgm:cxn modelId="{ABD44DED-4817-43F7-8075-18355B867E2E}" type="presParOf" srcId="{40D3737B-463C-4EE8-A6F3-0AE33240527F}" destId="{53CCB459-97F5-4071-A778-97156689D274}" srcOrd="7" destOrd="0" presId="urn:microsoft.com/office/officeart/2005/8/layout/radial6"/>
    <dgm:cxn modelId="{5E16B66D-049E-43BC-AF8E-C7BED09136A4}" type="presParOf" srcId="{40D3737B-463C-4EE8-A6F3-0AE33240527F}" destId="{C6CCBAE9-071A-4A7C-83E9-3400B42FB61C}" srcOrd="8" destOrd="0" presId="urn:microsoft.com/office/officeart/2005/8/layout/radial6"/>
    <dgm:cxn modelId="{F0D50C0F-11DB-4F33-9445-2F4155050BF5}" type="presParOf" srcId="{40D3737B-463C-4EE8-A6F3-0AE33240527F}" destId="{9BDE0430-5CCB-4EAC-9D3B-ACC682F0FFBF}" srcOrd="9" destOrd="0" presId="urn:microsoft.com/office/officeart/2005/8/layout/radial6"/>
    <dgm:cxn modelId="{9312270B-93E5-43B5-9A13-AE337307F2AF}" type="presParOf" srcId="{40D3737B-463C-4EE8-A6F3-0AE33240527F}" destId="{E4BF08E6-F6A3-47B9-89A5-E57784B042D4}" srcOrd="10" destOrd="0" presId="urn:microsoft.com/office/officeart/2005/8/layout/radial6"/>
    <dgm:cxn modelId="{44061611-74F8-4CE0-9828-900E3872283B}" type="presParOf" srcId="{40D3737B-463C-4EE8-A6F3-0AE33240527F}" destId="{F1CF1866-27E4-4E20-B989-23712F021D9F}" srcOrd="11" destOrd="0" presId="urn:microsoft.com/office/officeart/2005/8/layout/radial6"/>
    <dgm:cxn modelId="{E56E1157-4802-419B-B6D0-6D15731AD814}" type="presParOf" srcId="{40D3737B-463C-4EE8-A6F3-0AE33240527F}" destId="{D98BFA60-8806-49E7-A6EF-95846A2151F4}" srcOrd="12" destOrd="0" presId="urn:microsoft.com/office/officeart/2005/8/layout/radial6"/>
    <dgm:cxn modelId="{325064EA-CC1E-40A5-AE62-000207FB1FCF}" type="presParOf" srcId="{40D3737B-463C-4EE8-A6F3-0AE33240527F}" destId="{F7833371-4FCF-4773-8933-B8B05D58DC1F}" srcOrd="13" destOrd="0" presId="urn:microsoft.com/office/officeart/2005/8/layout/radial6"/>
    <dgm:cxn modelId="{12B38A1F-D317-4D7D-B1D8-631B3EFF474E}" type="presParOf" srcId="{40D3737B-463C-4EE8-A6F3-0AE33240527F}" destId="{D1E1A29A-6514-46E8-9754-BA939285BF10}" srcOrd="14" destOrd="0" presId="urn:microsoft.com/office/officeart/2005/8/layout/radial6"/>
    <dgm:cxn modelId="{4722AB67-7ACD-45AD-B895-21AD162A242E}" type="presParOf" srcId="{40D3737B-463C-4EE8-A6F3-0AE33240527F}" destId="{E20839B1-4441-4C34-94B6-A55D9C14EFD3}" srcOrd="15" destOrd="0" presId="urn:microsoft.com/office/officeart/2005/8/layout/radial6"/>
    <dgm:cxn modelId="{28BDA75E-D603-437D-A70C-6A66130E5AB9}" type="presParOf" srcId="{40D3737B-463C-4EE8-A6F3-0AE33240527F}" destId="{6F6B7CDD-F84C-4691-A3B3-940407C9DD5B}" srcOrd="16" destOrd="0" presId="urn:microsoft.com/office/officeart/2005/8/layout/radial6"/>
    <dgm:cxn modelId="{332D7B4B-C5FD-4B40-9707-9B09B6DF9663}" type="presParOf" srcId="{40D3737B-463C-4EE8-A6F3-0AE33240527F}" destId="{736FA776-31AF-4B7B-B5C8-521E9E224D7E}" srcOrd="17" destOrd="0" presId="urn:microsoft.com/office/officeart/2005/8/layout/radial6"/>
    <dgm:cxn modelId="{8FA3630C-DE38-496D-BBA1-6FBC2C472172}" type="presParOf" srcId="{40D3737B-463C-4EE8-A6F3-0AE33240527F}" destId="{0E791C4C-ABF9-4992-BA26-571FA2DA83AA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26F29EF-8CDC-433B-B70E-66D52300505B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668BDE-30C9-4BB5-88BE-4B6116FDAC32}">
      <dgm:prSet phldrT="[Text]"/>
      <dgm:spPr/>
      <dgm:t>
        <a:bodyPr/>
        <a:lstStyle/>
        <a:p>
          <a:r>
            <a:rPr lang="es-419" dirty="0"/>
            <a:t>Propósito de la evaluación</a:t>
          </a:r>
          <a:endParaRPr lang="en-US" dirty="0"/>
        </a:p>
      </dgm:t>
    </dgm:pt>
    <dgm:pt modelId="{C70FFC32-CD99-4CEB-A880-41419CB81BDB}" type="parTrans" cxnId="{13A1E58E-C8BC-4DB9-962D-3DBED2A03192}">
      <dgm:prSet/>
      <dgm:spPr/>
      <dgm:t>
        <a:bodyPr/>
        <a:lstStyle/>
        <a:p>
          <a:endParaRPr lang="en-US"/>
        </a:p>
      </dgm:t>
    </dgm:pt>
    <dgm:pt modelId="{9657B966-8B19-4285-A2EA-65FC42FE3B14}" type="sibTrans" cxnId="{13A1E58E-C8BC-4DB9-962D-3DBED2A03192}">
      <dgm:prSet/>
      <dgm:spPr/>
      <dgm:t>
        <a:bodyPr/>
        <a:lstStyle/>
        <a:p>
          <a:endParaRPr lang="en-US"/>
        </a:p>
      </dgm:t>
    </dgm:pt>
    <dgm:pt modelId="{CFB663F8-0330-405A-9F4A-D5E4AB4F4F13}">
      <dgm:prSet phldrT="[Text]"/>
      <dgm:spPr/>
      <dgm:t>
        <a:bodyPr/>
        <a:lstStyle/>
        <a:p>
          <a:r>
            <a:rPr lang="es-419" dirty="0"/>
            <a:t>Selección de fuentes</a:t>
          </a:r>
          <a:endParaRPr lang="en-US" dirty="0"/>
        </a:p>
      </dgm:t>
    </dgm:pt>
    <dgm:pt modelId="{562568EF-0E6C-40CB-9C35-C2D6EA06D241}" type="parTrans" cxnId="{7BDC2001-66A6-4ACF-BC41-E42EBD551607}">
      <dgm:prSet/>
      <dgm:spPr/>
      <dgm:t>
        <a:bodyPr/>
        <a:lstStyle/>
        <a:p>
          <a:endParaRPr lang="en-US"/>
        </a:p>
      </dgm:t>
    </dgm:pt>
    <dgm:pt modelId="{6CF18C11-A3DA-441F-8C0F-83EBB5F86549}" type="sibTrans" cxnId="{7BDC2001-66A6-4ACF-BC41-E42EBD551607}">
      <dgm:prSet/>
      <dgm:spPr/>
      <dgm:t>
        <a:bodyPr/>
        <a:lstStyle/>
        <a:p>
          <a:endParaRPr lang="en-US"/>
        </a:p>
      </dgm:t>
    </dgm:pt>
    <dgm:pt modelId="{EDB4B7DE-159D-4AE1-86C4-0F64C03EB02B}">
      <dgm:prSet phldrT="[Text]"/>
      <dgm:spPr/>
      <dgm:t>
        <a:bodyPr/>
        <a:lstStyle/>
        <a:p>
          <a:r>
            <a:rPr lang="es-419" dirty="0"/>
            <a:t>Metodología a aplicar en la evaluación</a:t>
          </a:r>
          <a:endParaRPr lang="en-US" dirty="0"/>
        </a:p>
      </dgm:t>
    </dgm:pt>
    <dgm:pt modelId="{A6D77C96-1892-4D4C-A917-5A615E804B09}" type="parTrans" cxnId="{3D01A1C2-17A9-497D-B084-D1AF6D6EFC50}">
      <dgm:prSet/>
      <dgm:spPr/>
      <dgm:t>
        <a:bodyPr/>
        <a:lstStyle/>
        <a:p>
          <a:endParaRPr lang="en-US"/>
        </a:p>
      </dgm:t>
    </dgm:pt>
    <dgm:pt modelId="{34FE9B39-F1AA-4F5A-9B88-8A1FA0CBEC41}" type="sibTrans" cxnId="{3D01A1C2-17A9-497D-B084-D1AF6D6EFC50}">
      <dgm:prSet/>
      <dgm:spPr/>
      <dgm:t>
        <a:bodyPr/>
        <a:lstStyle/>
        <a:p>
          <a:endParaRPr lang="en-US"/>
        </a:p>
      </dgm:t>
    </dgm:pt>
    <dgm:pt modelId="{65B690BF-A6B5-4A8F-B9A3-99726C96AEBD}">
      <dgm:prSet phldrT="[Text]"/>
      <dgm:spPr/>
      <dgm:t>
        <a:bodyPr/>
        <a:lstStyle/>
        <a:p>
          <a:r>
            <a:rPr lang="es-419" dirty="0"/>
            <a:t>Instrumento de recolección de datos</a:t>
          </a:r>
          <a:endParaRPr lang="en-US" dirty="0"/>
        </a:p>
      </dgm:t>
    </dgm:pt>
    <dgm:pt modelId="{7573132A-1FCB-4B7F-A615-BD45883AF699}" type="parTrans" cxnId="{6E0A6169-3CEA-4512-9A7D-F4307D1928CF}">
      <dgm:prSet/>
      <dgm:spPr/>
      <dgm:t>
        <a:bodyPr/>
        <a:lstStyle/>
        <a:p>
          <a:endParaRPr lang="en-US"/>
        </a:p>
      </dgm:t>
    </dgm:pt>
    <dgm:pt modelId="{731C1A3C-5592-4D1A-B7DA-A7738BB6006D}" type="sibTrans" cxnId="{6E0A6169-3CEA-4512-9A7D-F4307D1928CF}">
      <dgm:prSet/>
      <dgm:spPr/>
      <dgm:t>
        <a:bodyPr/>
        <a:lstStyle/>
        <a:p>
          <a:endParaRPr lang="en-US"/>
        </a:p>
      </dgm:t>
    </dgm:pt>
    <dgm:pt modelId="{92473564-4C29-484F-8706-7CEF3C0200A3}">
      <dgm:prSet phldrT="[Text]"/>
      <dgm:spPr/>
      <dgm:t>
        <a:bodyPr/>
        <a:lstStyle/>
        <a:p>
          <a:r>
            <a:rPr lang="es-419" dirty="0"/>
            <a:t>Procedimiento de recolección de datos</a:t>
          </a:r>
          <a:endParaRPr lang="en-US" dirty="0"/>
        </a:p>
      </dgm:t>
    </dgm:pt>
    <dgm:pt modelId="{DA932CA4-9DCD-4EA0-B9B0-BA4DD7D1D65D}" type="parTrans" cxnId="{15378C1E-72F2-4836-B80D-7E3E0676BEC0}">
      <dgm:prSet/>
      <dgm:spPr/>
      <dgm:t>
        <a:bodyPr/>
        <a:lstStyle/>
        <a:p>
          <a:endParaRPr lang="en-US"/>
        </a:p>
      </dgm:t>
    </dgm:pt>
    <dgm:pt modelId="{AFD5D41A-BAA6-4101-85EF-64AC79B54A61}" type="sibTrans" cxnId="{15378C1E-72F2-4836-B80D-7E3E0676BEC0}">
      <dgm:prSet/>
      <dgm:spPr/>
      <dgm:t>
        <a:bodyPr/>
        <a:lstStyle/>
        <a:p>
          <a:endParaRPr lang="en-US"/>
        </a:p>
      </dgm:t>
    </dgm:pt>
    <dgm:pt modelId="{2A82D283-4783-45C5-929E-F73B2797CBA9}">
      <dgm:prSet phldrT="[Text]"/>
      <dgm:spPr/>
      <dgm:t>
        <a:bodyPr/>
        <a:lstStyle/>
        <a:p>
          <a:r>
            <a:rPr lang="es-419" dirty="0"/>
            <a:t>Procedimiento de análisis y síntesis de la evidencia</a:t>
          </a:r>
          <a:endParaRPr lang="en-US" dirty="0"/>
        </a:p>
      </dgm:t>
    </dgm:pt>
    <dgm:pt modelId="{461B62D8-0434-4A30-BEB0-F150D2825FE3}" type="parTrans" cxnId="{6D0562D9-8055-49D3-B74D-EBE853F68C95}">
      <dgm:prSet/>
      <dgm:spPr/>
      <dgm:t>
        <a:bodyPr/>
        <a:lstStyle/>
        <a:p>
          <a:endParaRPr lang="en-US"/>
        </a:p>
      </dgm:t>
    </dgm:pt>
    <dgm:pt modelId="{1FDC61BD-C100-4DA9-8155-0FC121EE2D66}" type="sibTrans" cxnId="{6D0562D9-8055-49D3-B74D-EBE853F68C95}">
      <dgm:prSet/>
      <dgm:spPr/>
      <dgm:t>
        <a:bodyPr/>
        <a:lstStyle/>
        <a:p>
          <a:endParaRPr lang="en-US"/>
        </a:p>
      </dgm:t>
    </dgm:pt>
    <dgm:pt modelId="{0EA4544B-A8A1-46B3-9C46-84CEFD318D9E}">
      <dgm:prSet phldrT="[Text]"/>
      <dgm:spPr/>
      <dgm:t>
        <a:bodyPr/>
        <a:lstStyle/>
        <a:p>
          <a:r>
            <a:rPr lang="es-419" dirty="0"/>
            <a:t>Riesgos de la validez y cómo se controlarán</a:t>
          </a:r>
          <a:endParaRPr lang="en-US" dirty="0"/>
        </a:p>
      </dgm:t>
    </dgm:pt>
    <dgm:pt modelId="{BCC07E7A-08B6-4AD3-B148-D9FF2C467A7A}" type="parTrans" cxnId="{715DCBC6-8913-49B4-82AA-7A163CD174C7}">
      <dgm:prSet/>
      <dgm:spPr/>
      <dgm:t>
        <a:bodyPr/>
        <a:lstStyle/>
        <a:p>
          <a:endParaRPr lang="en-US"/>
        </a:p>
      </dgm:t>
    </dgm:pt>
    <dgm:pt modelId="{F34F4FFA-BA7B-45C3-B7F1-5F0FC8F1DF5D}" type="sibTrans" cxnId="{715DCBC6-8913-49B4-82AA-7A163CD174C7}">
      <dgm:prSet/>
      <dgm:spPr/>
      <dgm:t>
        <a:bodyPr/>
        <a:lstStyle/>
        <a:p>
          <a:endParaRPr lang="en-US"/>
        </a:p>
      </dgm:t>
    </dgm:pt>
    <dgm:pt modelId="{9D0FD248-3ECB-4A98-A39B-738494AB4367}" type="pres">
      <dgm:prSet presAssocID="{B26F29EF-8CDC-433B-B70E-66D52300505B}" presName="diagram" presStyleCnt="0">
        <dgm:presLayoutVars>
          <dgm:dir/>
          <dgm:resizeHandles val="exact"/>
        </dgm:presLayoutVars>
      </dgm:prSet>
      <dgm:spPr/>
    </dgm:pt>
    <dgm:pt modelId="{DA36A609-CB7D-47D0-82F9-C51689984F34}" type="pres">
      <dgm:prSet presAssocID="{1C668BDE-30C9-4BB5-88BE-4B6116FDAC32}" presName="node" presStyleLbl="node1" presStyleIdx="0" presStyleCnt="7">
        <dgm:presLayoutVars>
          <dgm:bulletEnabled val="1"/>
        </dgm:presLayoutVars>
      </dgm:prSet>
      <dgm:spPr/>
    </dgm:pt>
    <dgm:pt modelId="{489BF44F-4A0F-4D39-B7B0-2C7D224DC33B}" type="pres">
      <dgm:prSet presAssocID="{9657B966-8B19-4285-A2EA-65FC42FE3B14}" presName="sibTrans" presStyleCnt="0"/>
      <dgm:spPr/>
    </dgm:pt>
    <dgm:pt modelId="{9760E5D6-5DCF-4CC3-AE48-DB4735FFFCB8}" type="pres">
      <dgm:prSet presAssocID="{CFB663F8-0330-405A-9F4A-D5E4AB4F4F13}" presName="node" presStyleLbl="node1" presStyleIdx="1" presStyleCnt="7">
        <dgm:presLayoutVars>
          <dgm:bulletEnabled val="1"/>
        </dgm:presLayoutVars>
      </dgm:prSet>
      <dgm:spPr/>
    </dgm:pt>
    <dgm:pt modelId="{21A3E38E-0742-498E-A078-5D412F9F6E45}" type="pres">
      <dgm:prSet presAssocID="{6CF18C11-A3DA-441F-8C0F-83EBB5F86549}" presName="sibTrans" presStyleCnt="0"/>
      <dgm:spPr/>
    </dgm:pt>
    <dgm:pt modelId="{52F86B63-0A1E-48BA-B5A7-61C5B35DB499}" type="pres">
      <dgm:prSet presAssocID="{EDB4B7DE-159D-4AE1-86C4-0F64C03EB02B}" presName="node" presStyleLbl="node1" presStyleIdx="2" presStyleCnt="7">
        <dgm:presLayoutVars>
          <dgm:bulletEnabled val="1"/>
        </dgm:presLayoutVars>
      </dgm:prSet>
      <dgm:spPr/>
    </dgm:pt>
    <dgm:pt modelId="{59E21808-6E78-4B14-95D2-F1D37220C30E}" type="pres">
      <dgm:prSet presAssocID="{34FE9B39-F1AA-4F5A-9B88-8A1FA0CBEC41}" presName="sibTrans" presStyleCnt="0"/>
      <dgm:spPr/>
    </dgm:pt>
    <dgm:pt modelId="{AA3C1756-DF6E-4D40-A57E-FF95CB6337C7}" type="pres">
      <dgm:prSet presAssocID="{65B690BF-A6B5-4A8F-B9A3-99726C96AEBD}" presName="node" presStyleLbl="node1" presStyleIdx="3" presStyleCnt="7">
        <dgm:presLayoutVars>
          <dgm:bulletEnabled val="1"/>
        </dgm:presLayoutVars>
      </dgm:prSet>
      <dgm:spPr/>
    </dgm:pt>
    <dgm:pt modelId="{7A3C8FD0-E99F-4DC1-9919-979DC1E1621C}" type="pres">
      <dgm:prSet presAssocID="{731C1A3C-5592-4D1A-B7DA-A7738BB6006D}" presName="sibTrans" presStyleCnt="0"/>
      <dgm:spPr/>
    </dgm:pt>
    <dgm:pt modelId="{5DA3A2BA-C205-4FEB-A8A2-462914D873F6}" type="pres">
      <dgm:prSet presAssocID="{92473564-4C29-484F-8706-7CEF3C0200A3}" presName="node" presStyleLbl="node1" presStyleIdx="4" presStyleCnt="7">
        <dgm:presLayoutVars>
          <dgm:bulletEnabled val="1"/>
        </dgm:presLayoutVars>
      </dgm:prSet>
      <dgm:spPr/>
    </dgm:pt>
    <dgm:pt modelId="{9198A8AF-CB23-428F-A6C0-A73CE4D0C68C}" type="pres">
      <dgm:prSet presAssocID="{AFD5D41A-BAA6-4101-85EF-64AC79B54A61}" presName="sibTrans" presStyleCnt="0"/>
      <dgm:spPr/>
    </dgm:pt>
    <dgm:pt modelId="{6448CBC7-EDF0-48ED-85B5-21BD6B46F037}" type="pres">
      <dgm:prSet presAssocID="{2A82D283-4783-45C5-929E-F73B2797CBA9}" presName="node" presStyleLbl="node1" presStyleIdx="5" presStyleCnt="7">
        <dgm:presLayoutVars>
          <dgm:bulletEnabled val="1"/>
        </dgm:presLayoutVars>
      </dgm:prSet>
      <dgm:spPr/>
    </dgm:pt>
    <dgm:pt modelId="{AB9B2C96-9E6D-4B9A-A24C-6EFABE5985A1}" type="pres">
      <dgm:prSet presAssocID="{1FDC61BD-C100-4DA9-8155-0FC121EE2D66}" presName="sibTrans" presStyleCnt="0"/>
      <dgm:spPr/>
    </dgm:pt>
    <dgm:pt modelId="{EC2D21C4-B33C-48A3-94E3-56677B2FDAC4}" type="pres">
      <dgm:prSet presAssocID="{0EA4544B-A8A1-46B3-9C46-84CEFD318D9E}" presName="node" presStyleLbl="node1" presStyleIdx="6" presStyleCnt="7">
        <dgm:presLayoutVars>
          <dgm:bulletEnabled val="1"/>
        </dgm:presLayoutVars>
      </dgm:prSet>
      <dgm:spPr/>
    </dgm:pt>
  </dgm:ptLst>
  <dgm:cxnLst>
    <dgm:cxn modelId="{7BDC2001-66A6-4ACF-BC41-E42EBD551607}" srcId="{B26F29EF-8CDC-433B-B70E-66D52300505B}" destId="{CFB663F8-0330-405A-9F4A-D5E4AB4F4F13}" srcOrd="1" destOrd="0" parTransId="{562568EF-0E6C-40CB-9C35-C2D6EA06D241}" sibTransId="{6CF18C11-A3DA-441F-8C0F-83EBB5F86549}"/>
    <dgm:cxn modelId="{6FB51C08-DB7D-4CEF-8835-6CFB2977E313}" type="presOf" srcId="{2A82D283-4783-45C5-929E-F73B2797CBA9}" destId="{6448CBC7-EDF0-48ED-85B5-21BD6B46F037}" srcOrd="0" destOrd="0" presId="urn:microsoft.com/office/officeart/2005/8/layout/default"/>
    <dgm:cxn modelId="{15378C1E-72F2-4836-B80D-7E3E0676BEC0}" srcId="{B26F29EF-8CDC-433B-B70E-66D52300505B}" destId="{92473564-4C29-484F-8706-7CEF3C0200A3}" srcOrd="4" destOrd="0" parTransId="{DA932CA4-9DCD-4EA0-B9B0-BA4DD7D1D65D}" sibTransId="{AFD5D41A-BAA6-4101-85EF-64AC79B54A61}"/>
    <dgm:cxn modelId="{43D1372C-9BC8-4410-9AAB-C68CC66BA1E8}" type="presOf" srcId="{1C668BDE-30C9-4BB5-88BE-4B6116FDAC32}" destId="{DA36A609-CB7D-47D0-82F9-C51689984F34}" srcOrd="0" destOrd="0" presId="urn:microsoft.com/office/officeart/2005/8/layout/default"/>
    <dgm:cxn modelId="{C8B5042F-F66C-4E05-81F0-72479F6DD25F}" type="presOf" srcId="{EDB4B7DE-159D-4AE1-86C4-0F64C03EB02B}" destId="{52F86B63-0A1E-48BA-B5A7-61C5B35DB499}" srcOrd="0" destOrd="0" presId="urn:microsoft.com/office/officeart/2005/8/layout/default"/>
    <dgm:cxn modelId="{6E0A6169-3CEA-4512-9A7D-F4307D1928CF}" srcId="{B26F29EF-8CDC-433B-B70E-66D52300505B}" destId="{65B690BF-A6B5-4A8F-B9A3-99726C96AEBD}" srcOrd="3" destOrd="0" parTransId="{7573132A-1FCB-4B7F-A615-BD45883AF699}" sibTransId="{731C1A3C-5592-4D1A-B7DA-A7738BB6006D}"/>
    <dgm:cxn modelId="{3C13BE6C-026A-4C5B-BE23-AC2CA66C0D06}" type="presOf" srcId="{65B690BF-A6B5-4A8F-B9A3-99726C96AEBD}" destId="{AA3C1756-DF6E-4D40-A57E-FF95CB6337C7}" srcOrd="0" destOrd="0" presId="urn:microsoft.com/office/officeart/2005/8/layout/default"/>
    <dgm:cxn modelId="{11C2AD50-163C-4D08-84D1-4298F072289A}" type="presOf" srcId="{0EA4544B-A8A1-46B3-9C46-84CEFD318D9E}" destId="{EC2D21C4-B33C-48A3-94E3-56677B2FDAC4}" srcOrd="0" destOrd="0" presId="urn:microsoft.com/office/officeart/2005/8/layout/default"/>
    <dgm:cxn modelId="{19E71581-6338-4836-94C5-ECF445CC51B0}" type="presOf" srcId="{B26F29EF-8CDC-433B-B70E-66D52300505B}" destId="{9D0FD248-3ECB-4A98-A39B-738494AB4367}" srcOrd="0" destOrd="0" presId="urn:microsoft.com/office/officeart/2005/8/layout/default"/>
    <dgm:cxn modelId="{13A1E58E-C8BC-4DB9-962D-3DBED2A03192}" srcId="{B26F29EF-8CDC-433B-B70E-66D52300505B}" destId="{1C668BDE-30C9-4BB5-88BE-4B6116FDAC32}" srcOrd="0" destOrd="0" parTransId="{C70FFC32-CD99-4CEB-A880-41419CB81BDB}" sibTransId="{9657B966-8B19-4285-A2EA-65FC42FE3B14}"/>
    <dgm:cxn modelId="{31DF1EC2-BD78-4BE3-BE8F-D0033572D3F0}" type="presOf" srcId="{92473564-4C29-484F-8706-7CEF3C0200A3}" destId="{5DA3A2BA-C205-4FEB-A8A2-462914D873F6}" srcOrd="0" destOrd="0" presId="urn:microsoft.com/office/officeart/2005/8/layout/default"/>
    <dgm:cxn modelId="{3D01A1C2-17A9-497D-B084-D1AF6D6EFC50}" srcId="{B26F29EF-8CDC-433B-B70E-66D52300505B}" destId="{EDB4B7DE-159D-4AE1-86C4-0F64C03EB02B}" srcOrd="2" destOrd="0" parTransId="{A6D77C96-1892-4D4C-A917-5A615E804B09}" sibTransId="{34FE9B39-F1AA-4F5A-9B88-8A1FA0CBEC41}"/>
    <dgm:cxn modelId="{893B68C5-31AB-4C90-845F-069149673D9D}" type="presOf" srcId="{CFB663F8-0330-405A-9F4A-D5E4AB4F4F13}" destId="{9760E5D6-5DCF-4CC3-AE48-DB4735FFFCB8}" srcOrd="0" destOrd="0" presId="urn:microsoft.com/office/officeart/2005/8/layout/default"/>
    <dgm:cxn modelId="{715DCBC6-8913-49B4-82AA-7A163CD174C7}" srcId="{B26F29EF-8CDC-433B-B70E-66D52300505B}" destId="{0EA4544B-A8A1-46B3-9C46-84CEFD318D9E}" srcOrd="6" destOrd="0" parTransId="{BCC07E7A-08B6-4AD3-B148-D9FF2C467A7A}" sibTransId="{F34F4FFA-BA7B-45C3-B7F1-5F0FC8F1DF5D}"/>
    <dgm:cxn modelId="{6D0562D9-8055-49D3-B74D-EBE853F68C95}" srcId="{B26F29EF-8CDC-433B-B70E-66D52300505B}" destId="{2A82D283-4783-45C5-929E-F73B2797CBA9}" srcOrd="5" destOrd="0" parTransId="{461B62D8-0434-4A30-BEB0-F150D2825FE3}" sibTransId="{1FDC61BD-C100-4DA9-8155-0FC121EE2D66}"/>
    <dgm:cxn modelId="{0521DA88-8752-4EB6-9E4A-8E8A74F6856D}" type="presParOf" srcId="{9D0FD248-3ECB-4A98-A39B-738494AB4367}" destId="{DA36A609-CB7D-47D0-82F9-C51689984F34}" srcOrd="0" destOrd="0" presId="urn:microsoft.com/office/officeart/2005/8/layout/default"/>
    <dgm:cxn modelId="{AAC05816-3DB7-4F52-B016-A8F2FFF5C099}" type="presParOf" srcId="{9D0FD248-3ECB-4A98-A39B-738494AB4367}" destId="{489BF44F-4A0F-4D39-B7B0-2C7D224DC33B}" srcOrd="1" destOrd="0" presId="urn:microsoft.com/office/officeart/2005/8/layout/default"/>
    <dgm:cxn modelId="{B157C972-F364-44D8-B8F1-6E8ACB7284C8}" type="presParOf" srcId="{9D0FD248-3ECB-4A98-A39B-738494AB4367}" destId="{9760E5D6-5DCF-4CC3-AE48-DB4735FFFCB8}" srcOrd="2" destOrd="0" presId="urn:microsoft.com/office/officeart/2005/8/layout/default"/>
    <dgm:cxn modelId="{05E7A63F-D136-489F-8BD1-56ADD917BD65}" type="presParOf" srcId="{9D0FD248-3ECB-4A98-A39B-738494AB4367}" destId="{21A3E38E-0742-498E-A078-5D412F9F6E45}" srcOrd="3" destOrd="0" presId="urn:microsoft.com/office/officeart/2005/8/layout/default"/>
    <dgm:cxn modelId="{A1E09A21-4BB0-48DC-B033-EB2636BAEA9F}" type="presParOf" srcId="{9D0FD248-3ECB-4A98-A39B-738494AB4367}" destId="{52F86B63-0A1E-48BA-B5A7-61C5B35DB499}" srcOrd="4" destOrd="0" presId="urn:microsoft.com/office/officeart/2005/8/layout/default"/>
    <dgm:cxn modelId="{8E4A291A-72EF-46DB-89DB-84690FC01F93}" type="presParOf" srcId="{9D0FD248-3ECB-4A98-A39B-738494AB4367}" destId="{59E21808-6E78-4B14-95D2-F1D37220C30E}" srcOrd="5" destOrd="0" presId="urn:microsoft.com/office/officeart/2005/8/layout/default"/>
    <dgm:cxn modelId="{63384495-6400-41FA-8302-DCEDA6E47FB6}" type="presParOf" srcId="{9D0FD248-3ECB-4A98-A39B-738494AB4367}" destId="{AA3C1756-DF6E-4D40-A57E-FF95CB6337C7}" srcOrd="6" destOrd="0" presId="urn:microsoft.com/office/officeart/2005/8/layout/default"/>
    <dgm:cxn modelId="{E78F7962-E60E-4A21-B257-8EE9F636B577}" type="presParOf" srcId="{9D0FD248-3ECB-4A98-A39B-738494AB4367}" destId="{7A3C8FD0-E99F-4DC1-9919-979DC1E1621C}" srcOrd="7" destOrd="0" presId="urn:microsoft.com/office/officeart/2005/8/layout/default"/>
    <dgm:cxn modelId="{D31CD623-1DEF-4DE3-B1A8-EB4CDA3EDF9A}" type="presParOf" srcId="{9D0FD248-3ECB-4A98-A39B-738494AB4367}" destId="{5DA3A2BA-C205-4FEB-A8A2-462914D873F6}" srcOrd="8" destOrd="0" presId="urn:microsoft.com/office/officeart/2005/8/layout/default"/>
    <dgm:cxn modelId="{9DB26B58-521D-4F2A-BFA4-FD3C30161FEE}" type="presParOf" srcId="{9D0FD248-3ECB-4A98-A39B-738494AB4367}" destId="{9198A8AF-CB23-428F-A6C0-A73CE4D0C68C}" srcOrd="9" destOrd="0" presId="urn:microsoft.com/office/officeart/2005/8/layout/default"/>
    <dgm:cxn modelId="{9576B62F-6395-4A00-BBDB-4E0CE6E020CA}" type="presParOf" srcId="{9D0FD248-3ECB-4A98-A39B-738494AB4367}" destId="{6448CBC7-EDF0-48ED-85B5-21BD6B46F037}" srcOrd="10" destOrd="0" presId="urn:microsoft.com/office/officeart/2005/8/layout/default"/>
    <dgm:cxn modelId="{D89AB6E8-4A7F-4028-BB03-092F241CC11A}" type="presParOf" srcId="{9D0FD248-3ECB-4A98-A39B-738494AB4367}" destId="{AB9B2C96-9E6D-4B9A-A24C-6EFABE5985A1}" srcOrd="11" destOrd="0" presId="urn:microsoft.com/office/officeart/2005/8/layout/default"/>
    <dgm:cxn modelId="{4CAD59E7-D02F-49BE-93C3-FCB1160B0E63}" type="presParOf" srcId="{9D0FD248-3ECB-4A98-A39B-738494AB4367}" destId="{EC2D21C4-B33C-48A3-94E3-56677B2FDAC4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1D4BD62-69C3-4186-9394-4FE90126F781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0C31BB7-6CF5-4411-8496-0C7A99DCE7D4}">
      <dgm:prSet phldrT="[Text]" custT="1"/>
      <dgm:spPr/>
      <dgm:t>
        <a:bodyPr/>
        <a:lstStyle/>
        <a:p>
          <a:r>
            <a:rPr lang="es-419" sz="1200" dirty="0"/>
            <a:t>El investigador no controló variables que interfieren en la evaluación o no las consideró</a:t>
          </a:r>
          <a:endParaRPr lang="en-US" sz="1200" dirty="0"/>
        </a:p>
      </dgm:t>
    </dgm:pt>
    <dgm:pt modelId="{5E87EAC6-A8A0-4229-BD12-BE5F60DD85DA}" type="parTrans" cxnId="{CDCEE05D-62BE-4D14-9A2A-EBC96A745C6C}">
      <dgm:prSet/>
      <dgm:spPr/>
      <dgm:t>
        <a:bodyPr/>
        <a:lstStyle/>
        <a:p>
          <a:endParaRPr lang="en-US" sz="2800"/>
        </a:p>
      </dgm:t>
    </dgm:pt>
    <dgm:pt modelId="{2E5857EE-A009-4806-9E78-2387731D773D}" type="sibTrans" cxnId="{CDCEE05D-62BE-4D14-9A2A-EBC96A745C6C}">
      <dgm:prSet/>
      <dgm:spPr/>
      <dgm:t>
        <a:bodyPr/>
        <a:lstStyle/>
        <a:p>
          <a:endParaRPr lang="en-US" sz="2800"/>
        </a:p>
      </dgm:t>
    </dgm:pt>
    <dgm:pt modelId="{E8A1CA7A-92B7-4BE8-BBE2-509E5FE182E9}">
      <dgm:prSet phldrT="[Text]" custT="1"/>
      <dgm:spPr/>
      <dgm:t>
        <a:bodyPr/>
        <a:lstStyle/>
        <a:p>
          <a:r>
            <a:rPr lang="es-419" sz="1200" dirty="0"/>
            <a:t>Planear la evaluación</a:t>
          </a:r>
          <a:endParaRPr lang="en-US" sz="1200" dirty="0"/>
        </a:p>
      </dgm:t>
    </dgm:pt>
    <dgm:pt modelId="{F49DDBFC-AC71-4D56-B6C0-7A07331F0DA5}" type="parTrans" cxnId="{DD335047-2A1D-4CD7-8EB6-FF8B1C1270D3}">
      <dgm:prSet custT="1"/>
      <dgm:spPr/>
      <dgm:t>
        <a:bodyPr/>
        <a:lstStyle/>
        <a:p>
          <a:endParaRPr lang="en-US" sz="900"/>
        </a:p>
      </dgm:t>
    </dgm:pt>
    <dgm:pt modelId="{BF60A26B-E865-43A8-84E5-F8AB6E50ADAA}" type="sibTrans" cxnId="{DD335047-2A1D-4CD7-8EB6-FF8B1C1270D3}">
      <dgm:prSet/>
      <dgm:spPr/>
      <dgm:t>
        <a:bodyPr/>
        <a:lstStyle/>
        <a:p>
          <a:endParaRPr lang="en-US" sz="2800"/>
        </a:p>
      </dgm:t>
    </dgm:pt>
    <dgm:pt modelId="{ADF82B1F-E9D9-4C41-8587-86796BBBFAC9}">
      <dgm:prSet phldrT="[Text]" custT="1"/>
      <dgm:spPr/>
      <dgm:t>
        <a:bodyPr/>
        <a:lstStyle/>
        <a:p>
          <a:r>
            <a:rPr lang="es-419" sz="1200" dirty="0"/>
            <a:t>Triangular la evidencia</a:t>
          </a:r>
          <a:endParaRPr lang="en-US" sz="1200" dirty="0"/>
        </a:p>
      </dgm:t>
    </dgm:pt>
    <dgm:pt modelId="{3FE41F8F-2FE2-4F3F-9A9F-F2B5625214B6}" type="parTrans" cxnId="{69BE003B-0B23-4811-8E65-8C73B6688D23}">
      <dgm:prSet custT="1"/>
      <dgm:spPr/>
      <dgm:t>
        <a:bodyPr/>
        <a:lstStyle/>
        <a:p>
          <a:endParaRPr lang="en-US" sz="800"/>
        </a:p>
      </dgm:t>
    </dgm:pt>
    <dgm:pt modelId="{A19150B8-6D0A-4062-9A09-05A2EA84F834}" type="sibTrans" cxnId="{69BE003B-0B23-4811-8E65-8C73B6688D23}">
      <dgm:prSet/>
      <dgm:spPr/>
      <dgm:t>
        <a:bodyPr/>
        <a:lstStyle/>
        <a:p>
          <a:endParaRPr lang="en-US" sz="2800"/>
        </a:p>
      </dgm:t>
    </dgm:pt>
    <dgm:pt modelId="{F3E3E0BE-2945-48EC-8472-1A41F0FAF705}">
      <dgm:prSet phldrT="[Text]" custT="1"/>
      <dgm:spPr/>
      <dgm:t>
        <a:bodyPr/>
        <a:lstStyle/>
        <a:p>
          <a:r>
            <a:rPr lang="es-419" sz="1200" dirty="0"/>
            <a:t>Controlar “</a:t>
          </a:r>
          <a:r>
            <a:rPr lang="es-419" sz="1200" dirty="0" err="1"/>
            <a:t>subject-expectancy</a:t>
          </a:r>
          <a:r>
            <a:rPr lang="es-419" sz="1200" dirty="0"/>
            <a:t>”</a:t>
          </a:r>
          <a:endParaRPr lang="en-US" sz="1200" dirty="0"/>
        </a:p>
      </dgm:t>
    </dgm:pt>
    <dgm:pt modelId="{36E052FF-3BE3-4CAC-999E-BA7DA35A6723}" type="parTrans" cxnId="{5F3E0A98-C7CA-4966-91F9-8AFE3198DA92}">
      <dgm:prSet custT="1"/>
      <dgm:spPr/>
      <dgm:t>
        <a:bodyPr/>
        <a:lstStyle/>
        <a:p>
          <a:endParaRPr lang="en-US" sz="800"/>
        </a:p>
      </dgm:t>
    </dgm:pt>
    <dgm:pt modelId="{3F3CA541-29DF-4273-90A4-38E78F60B07F}" type="sibTrans" cxnId="{5F3E0A98-C7CA-4966-91F9-8AFE3198DA92}">
      <dgm:prSet/>
      <dgm:spPr/>
      <dgm:t>
        <a:bodyPr/>
        <a:lstStyle/>
        <a:p>
          <a:endParaRPr lang="en-US" sz="2800"/>
        </a:p>
      </dgm:t>
    </dgm:pt>
    <dgm:pt modelId="{D6A63350-458D-48DA-BD55-EA3F5438EE47}">
      <dgm:prSet phldrT="[Text]" custT="1"/>
      <dgm:spPr/>
      <dgm:t>
        <a:bodyPr/>
        <a:lstStyle/>
        <a:p>
          <a:r>
            <a:rPr lang="es-419" sz="1200" dirty="0"/>
            <a:t>Mantener trazabilidad evidencia – conclusiones</a:t>
          </a:r>
          <a:endParaRPr lang="en-US" sz="1200" dirty="0"/>
        </a:p>
      </dgm:t>
    </dgm:pt>
    <dgm:pt modelId="{44389505-D589-4E44-886C-2BD09EAAAFA7}" type="parTrans" cxnId="{FB1FEBC3-D656-4FBF-BEF9-11CB917297A8}">
      <dgm:prSet custT="1"/>
      <dgm:spPr/>
      <dgm:t>
        <a:bodyPr/>
        <a:lstStyle/>
        <a:p>
          <a:endParaRPr lang="en-US" sz="800"/>
        </a:p>
      </dgm:t>
    </dgm:pt>
    <dgm:pt modelId="{F8D70DFA-F7ED-4F28-947F-62312C467DCA}" type="sibTrans" cxnId="{FB1FEBC3-D656-4FBF-BEF9-11CB917297A8}">
      <dgm:prSet/>
      <dgm:spPr/>
      <dgm:t>
        <a:bodyPr/>
        <a:lstStyle/>
        <a:p>
          <a:endParaRPr lang="en-US" sz="2800"/>
        </a:p>
      </dgm:t>
    </dgm:pt>
    <dgm:pt modelId="{3F834814-9EE8-462F-B811-E23E0AB87A7E}">
      <dgm:prSet phldrT="[Text]" custT="1"/>
      <dgm:spPr/>
      <dgm:t>
        <a:bodyPr/>
        <a:lstStyle/>
        <a:p>
          <a:r>
            <a:rPr lang="es-419" sz="1200" dirty="0"/>
            <a:t>Test-rest para reducir </a:t>
          </a:r>
          <a:r>
            <a:rPr lang="es-419" sz="1200" dirty="0" err="1"/>
            <a:t>bias</a:t>
          </a:r>
          <a:endParaRPr lang="en-US" sz="1200" dirty="0"/>
        </a:p>
      </dgm:t>
    </dgm:pt>
    <dgm:pt modelId="{C34C3127-7EF4-43EE-9830-89E474DABB7B}" type="parTrans" cxnId="{791C233C-9AA2-4DE6-A5D2-EE5BA7962362}">
      <dgm:prSet custT="1"/>
      <dgm:spPr/>
      <dgm:t>
        <a:bodyPr/>
        <a:lstStyle/>
        <a:p>
          <a:endParaRPr lang="en-US" sz="900"/>
        </a:p>
      </dgm:t>
    </dgm:pt>
    <dgm:pt modelId="{0B92FB4A-42CA-4550-8713-8042E5E8722E}" type="sibTrans" cxnId="{791C233C-9AA2-4DE6-A5D2-EE5BA7962362}">
      <dgm:prSet/>
      <dgm:spPr/>
      <dgm:t>
        <a:bodyPr/>
        <a:lstStyle/>
        <a:p>
          <a:endParaRPr lang="en-US" sz="2800"/>
        </a:p>
      </dgm:t>
    </dgm:pt>
    <dgm:pt modelId="{D000D053-2C8A-4E84-B415-F68605BD96DB}" type="pres">
      <dgm:prSet presAssocID="{31D4BD62-69C3-4186-9394-4FE90126F781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A67EEE5-DCD7-4F8C-8897-FAC1EACF1F55}" type="pres">
      <dgm:prSet presAssocID="{D0C31BB7-6CF5-4411-8496-0C7A99DCE7D4}" presName="root1" presStyleCnt="0"/>
      <dgm:spPr/>
    </dgm:pt>
    <dgm:pt modelId="{D226DA91-26FC-4677-9481-0D0621B576C1}" type="pres">
      <dgm:prSet presAssocID="{D0C31BB7-6CF5-4411-8496-0C7A99DCE7D4}" presName="LevelOneTextNode" presStyleLbl="node0" presStyleIdx="0" presStyleCnt="1" custScaleY="150836">
        <dgm:presLayoutVars>
          <dgm:chPref val="3"/>
        </dgm:presLayoutVars>
      </dgm:prSet>
      <dgm:spPr/>
    </dgm:pt>
    <dgm:pt modelId="{CCBB18DE-20A1-43FD-AD99-6D72F75FB590}" type="pres">
      <dgm:prSet presAssocID="{D0C31BB7-6CF5-4411-8496-0C7A99DCE7D4}" presName="level2hierChild" presStyleCnt="0"/>
      <dgm:spPr/>
    </dgm:pt>
    <dgm:pt modelId="{1E3BBE53-024E-4AC4-924C-7CB45406643A}" type="pres">
      <dgm:prSet presAssocID="{F49DDBFC-AC71-4D56-B6C0-7A07331F0DA5}" presName="conn2-1" presStyleLbl="parChTrans1D2" presStyleIdx="0" presStyleCnt="5"/>
      <dgm:spPr/>
    </dgm:pt>
    <dgm:pt modelId="{ADEB18A8-7B86-4C93-9931-6FDD7208DD5D}" type="pres">
      <dgm:prSet presAssocID="{F49DDBFC-AC71-4D56-B6C0-7A07331F0DA5}" presName="connTx" presStyleLbl="parChTrans1D2" presStyleIdx="0" presStyleCnt="5"/>
      <dgm:spPr/>
    </dgm:pt>
    <dgm:pt modelId="{7A446159-0B4E-4944-B595-D18A2AA9BBDE}" type="pres">
      <dgm:prSet presAssocID="{E8A1CA7A-92B7-4BE8-BBE2-509E5FE182E9}" presName="root2" presStyleCnt="0"/>
      <dgm:spPr/>
    </dgm:pt>
    <dgm:pt modelId="{5CC38918-AC96-4696-96C8-D5F44D5512EC}" type="pres">
      <dgm:prSet presAssocID="{E8A1CA7A-92B7-4BE8-BBE2-509E5FE182E9}" presName="LevelTwoTextNode" presStyleLbl="node2" presStyleIdx="0" presStyleCnt="5">
        <dgm:presLayoutVars>
          <dgm:chPref val="3"/>
        </dgm:presLayoutVars>
      </dgm:prSet>
      <dgm:spPr/>
    </dgm:pt>
    <dgm:pt modelId="{72BF4C41-FE34-44EA-9D88-A6C8A5AF08BE}" type="pres">
      <dgm:prSet presAssocID="{E8A1CA7A-92B7-4BE8-BBE2-509E5FE182E9}" presName="level3hierChild" presStyleCnt="0"/>
      <dgm:spPr/>
    </dgm:pt>
    <dgm:pt modelId="{E2D5F752-7A03-4222-A35C-F9E431C1CA94}" type="pres">
      <dgm:prSet presAssocID="{3FE41F8F-2FE2-4F3F-9A9F-F2B5625214B6}" presName="conn2-1" presStyleLbl="parChTrans1D2" presStyleIdx="1" presStyleCnt="5"/>
      <dgm:spPr/>
    </dgm:pt>
    <dgm:pt modelId="{9CC235F2-DD39-4215-A33C-726684913553}" type="pres">
      <dgm:prSet presAssocID="{3FE41F8F-2FE2-4F3F-9A9F-F2B5625214B6}" presName="connTx" presStyleLbl="parChTrans1D2" presStyleIdx="1" presStyleCnt="5"/>
      <dgm:spPr/>
    </dgm:pt>
    <dgm:pt modelId="{025D8DC3-232D-4527-800E-BA7FB0BD8E29}" type="pres">
      <dgm:prSet presAssocID="{ADF82B1F-E9D9-4C41-8587-86796BBBFAC9}" presName="root2" presStyleCnt="0"/>
      <dgm:spPr/>
    </dgm:pt>
    <dgm:pt modelId="{7FBC7A57-DCF5-4291-8576-ACDB2E11D369}" type="pres">
      <dgm:prSet presAssocID="{ADF82B1F-E9D9-4C41-8587-86796BBBFAC9}" presName="LevelTwoTextNode" presStyleLbl="node2" presStyleIdx="1" presStyleCnt="5">
        <dgm:presLayoutVars>
          <dgm:chPref val="3"/>
        </dgm:presLayoutVars>
      </dgm:prSet>
      <dgm:spPr/>
    </dgm:pt>
    <dgm:pt modelId="{97E657D7-76A4-4431-865A-6C33BE62084A}" type="pres">
      <dgm:prSet presAssocID="{ADF82B1F-E9D9-4C41-8587-86796BBBFAC9}" presName="level3hierChild" presStyleCnt="0"/>
      <dgm:spPr/>
    </dgm:pt>
    <dgm:pt modelId="{C5775033-54D3-4AE5-98D2-F5F108CCD7BC}" type="pres">
      <dgm:prSet presAssocID="{36E052FF-3BE3-4CAC-999E-BA7DA35A6723}" presName="conn2-1" presStyleLbl="parChTrans1D2" presStyleIdx="2" presStyleCnt="5"/>
      <dgm:spPr/>
    </dgm:pt>
    <dgm:pt modelId="{50FB86E0-BA82-4A84-8EEB-24F4361559B4}" type="pres">
      <dgm:prSet presAssocID="{36E052FF-3BE3-4CAC-999E-BA7DA35A6723}" presName="connTx" presStyleLbl="parChTrans1D2" presStyleIdx="2" presStyleCnt="5"/>
      <dgm:spPr/>
    </dgm:pt>
    <dgm:pt modelId="{A4C3DEC2-E77B-4024-AD30-37B6C89C571F}" type="pres">
      <dgm:prSet presAssocID="{F3E3E0BE-2945-48EC-8472-1A41F0FAF705}" presName="root2" presStyleCnt="0"/>
      <dgm:spPr/>
    </dgm:pt>
    <dgm:pt modelId="{77FE2B2F-6232-46E8-AA69-B0E619F182A1}" type="pres">
      <dgm:prSet presAssocID="{F3E3E0BE-2945-48EC-8472-1A41F0FAF705}" presName="LevelTwoTextNode" presStyleLbl="node2" presStyleIdx="2" presStyleCnt="5">
        <dgm:presLayoutVars>
          <dgm:chPref val="3"/>
        </dgm:presLayoutVars>
      </dgm:prSet>
      <dgm:spPr/>
    </dgm:pt>
    <dgm:pt modelId="{D592574F-9101-4C49-BEDD-8CF05F32D75C}" type="pres">
      <dgm:prSet presAssocID="{F3E3E0BE-2945-48EC-8472-1A41F0FAF705}" presName="level3hierChild" presStyleCnt="0"/>
      <dgm:spPr/>
    </dgm:pt>
    <dgm:pt modelId="{9DC450D7-806D-4BA4-B0A3-48C416ABD250}" type="pres">
      <dgm:prSet presAssocID="{44389505-D589-4E44-886C-2BD09EAAAFA7}" presName="conn2-1" presStyleLbl="parChTrans1D2" presStyleIdx="3" presStyleCnt="5"/>
      <dgm:spPr/>
    </dgm:pt>
    <dgm:pt modelId="{F39DB390-E253-47F2-BA09-242F551CB337}" type="pres">
      <dgm:prSet presAssocID="{44389505-D589-4E44-886C-2BD09EAAAFA7}" presName="connTx" presStyleLbl="parChTrans1D2" presStyleIdx="3" presStyleCnt="5"/>
      <dgm:spPr/>
    </dgm:pt>
    <dgm:pt modelId="{9D27A489-9ADB-4E5E-B33B-569D34201609}" type="pres">
      <dgm:prSet presAssocID="{D6A63350-458D-48DA-BD55-EA3F5438EE47}" presName="root2" presStyleCnt="0"/>
      <dgm:spPr/>
    </dgm:pt>
    <dgm:pt modelId="{D822B74F-F049-4B06-9EEE-ADF6FBF6321A}" type="pres">
      <dgm:prSet presAssocID="{D6A63350-458D-48DA-BD55-EA3F5438EE47}" presName="LevelTwoTextNode" presStyleLbl="node2" presStyleIdx="3" presStyleCnt="5">
        <dgm:presLayoutVars>
          <dgm:chPref val="3"/>
        </dgm:presLayoutVars>
      </dgm:prSet>
      <dgm:spPr/>
    </dgm:pt>
    <dgm:pt modelId="{A2319CC1-04E8-4C86-B4DB-EB7D2D72541D}" type="pres">
      <dgm:prSet presAssocID="{D6A63350-458D-48DA-BD55-EA3F5438EE47}" presName="level3hierChild" presStyleCnt="0"/>
      <dgm:spPr/>
    </dgm:pt>
    <dgm:pt modelId="{787712B4-53F8-4FD9-9922-5691FBA04024}" type="pres">
      <dgm:prSet presAssocID="{C34C3127-7EF4-43EE-9830-89E474DABB7B}" presName="conn2-1" presStyleLbl="parChTrans1D2" presStyleIdx="4" presStyleCnt="5"/>
      <dgm:spPr/>
    </dgm:pt>
    <dgm:pt modelId="{44B7D372-C258-47E3-9287-B593D3EA72BE}" type="pres">
      <dgm:prSet presAssocID="{C34C3127-7EF4-43EE-9830-89E474DABB7B}" presName="connTx" presStyleLbl="parChTrans1D2" presStyleIdx="4" presStyleCnt="5"/>
      <dgm:spPr/>
    </dgm:pt>
    <dgm:pt modelId="{31990A4C-DFC8-49D5-AB9C-F07143C5417E}" type="pres">
      <dgm:prSet presAssocID="{3F834814-9EE8-462F-B811-E23E0AB87A7E}" presName="root2" presStyleCnt="0"/>
      <dgm:spPr/>
    </dgm:pt>
    <dgm:pt modelId="{566BBDB4-5354-4007-B0C6-FF61A222EF6E}" type="pres">
      <dgm:prSet presAssocID="{3F834814-9EE8-462F-B811-E23E0AB87A7E}" presName="LevelTwoTextNode" presStyleLbl="node2" presStyleIdx="4" presStyleCnt="5">
        <dgm:presLayoutVars>
          <dgm:chPref val="3"/>
        </dgm:presLayoutVars>
      </dgm:prSet>
      <dgm:spPr/>
    </dgm:pt>
    <dgm:pt modelId="{DBC190EB-B76E-4DD6-B67A-E699DBE8D08A}" type="pres">
      <dgm:prSet presAssocID="{3F834814-9EE8-462F-B811-E23E0AB87A7E}" presName="level3hierChild" presStyleCnt="0"/>
      <dgm:spPr/>
    </dgm:pt>
  </dgm:ptLst>
  <dgm:cxnLst>
    <dgm:cxn modelId="{814DD60D-063D-4453-99A4-CAF7A388182A}" type="presOf" srcId="{44389505-D589-4E44-886C-2BD09EAAAFA7}" destId="{9DC450D7-806D-4BA4-B0A3-48C416ABD250}" srcOrd="0" destOrd="0" presId="urn:microsoft.com/office/officeart/2005/8/layout/hierarchy2"/>
    <dgm:cxn modelId="{84200B1D-6ED5-4551-8A91-4250A2260369}" type="presOf" srcId="{36E052FF-3BE3-4CAC-999E-BA7DA35A6723}" destId="{C5775033-54D3-4AE5-98D2-F5F108CCD7BC}" srcOrd="0" destOrd="0" presId="urn:microsoft.com/office/officeart/2005/8/layout/hierarchy2"/>
    <dgm:cxn modelId="{90492A2E-89E3-4EAA-9FAF-1EA00C3DD64B}" type="presOf" srcId="{D6A63350-458D-48DA-BD55-EA3F5438EE47}" destId="{D822B74F-F049-4B06-9EEE-ADF6FBF6321A}" srcOrd="0" destOrd="0" presId="urn:microsoft.com/office/officeart/2005/8/layout/hierarchy2"/>
    <dgm:cxn modelId="{97747A30-3ECB-4AD9-A52D-1D34922E2131}" type="presOf" srcId="{3FE41F8F-2FE2-4F3F-9A9F-F2B5625214B6}" destId="{9CC235F2-DD39-4215-A33C-726684913553}" srcOrd="1" destOrd="0" presId="urn:microsoft.com/office/officeart/2005/8/layout/hierarchy2"/>
    <dgm:cxn modelId="{41A50235-1B5A-47BD-8844-2B31E19E15D6}" type="presOf" srcId="{F49DDBFC-AC71-4D56-B6C0-7A07331F0DA5}" destId="{1E3BBE53-024E-4AC4-924C-7CB45406643A}" srcOrd="0" destOrd="0" presId="urn:microsoft.com/office/officeart/2005/8/layout/hierarchy2"/>
    <dgm:cxn modelId="{ABF82136-33D1-42E4-910B-39A91CAB1C47}" type="presOf" srcId="{C34C3127-7EF4-43EE-9830-89E474DABB7B}" destId="{787712B4-53F8-4FD9-9922-5691FBA04024}" srcOrd="0" destOrd="0" presId="urn:microsoft.com/office/officeart/2005/8/layout/hierarchy2"/>
    <dgm:cxn modelId="{69BE003B-0B23-4811-8E65-8C73B6688D23}" srcId="{D0C31BB7-6CF5-4411-8496-0C7A99DCE7D4}" destId="{ADF82B1F-E9D9-4C41-8587-86796BBBFAC9}" srcOrd="1" destOrd="0" parTransId="{3FE41F8F-2FE2-4F3F-9A9F-F2B5625214B6}" sibTransId="{A19150B8-6D0A-4062-9A09-05A2EA84F834}"/>
    <dgm:cxn modelId="{791C233C-9AA2-4DE6-A5D2-EE5BA7962362}" srcId="{D0C31BB7-6CF5-4411-8496-0C7A99DCE7D4}" destId="{3F834814-9EE8-462F-B811-E23E0AB87A7E}" srcOrd="4" destOrd="0" parTransId="{C34C3127-7EF4-43EE-9830-89E474DABB7B}" sibTransId="{0B92FB4A-42CA-4550-8713-8042E5E8722E}"/>
    <dgm:cxn modelId="{CDCEE05D-62BE-4D14-9A2A-EBC96A745C6C}" srcId="{31D4BD62-69C3-4186-9394-4FE90126F781}" destId="{D0C31BB7-6CF5-4411-8496-0C7A99DCE7D4}" srcOrd="0" destOrd="0" parTransId="{5E87EAC6-A8A0-4229-BD12-BE5F60DD85DA}" sibTransId="{2E5857EE-A009-4806-9E78-2387731D773D}"/>
    <dgm:cxn modelId="{5F29CD60-0A62-4018-8A64-A8A58E6FE698}" type="presOf" srcId="{F3E3E0BE-2945-48EC-8472-1A41F0FAF705}" destId="{77FE2B2F-6232-46E8-AA69-B0E619F182A1}" srcOrd="0" destOrd="0" presId="urn:microsoft.com/office/officeart/2005/8/layout/hierarchy2"/>
    <dgm:cxn modelId="{DD335047-2A1D-4CD7-8EB6-FF8B1C1270D3}" srcId="{D0C31BB7-6CF5-4411-8496-0C7A99DCE7D4}" destId="{E8A1CA7A-92B7-4BE8-BBE2-509E5FE182E9}" srcOrd="0" destOrd="0" parTransId="{F49DDBFC-AC71-4D56-B6C0-7A07331F0DA5}" sibTransId="{BF60A26B-E865-43A8-84E5-F8AB6E50ADAA}"/>
    <dgm:cxn modelId="{13D14B53-97D5-4B2D-847A-F343ED90F571}" type="presOf" srcId="{36E052FF-3BE3-4CAC-999E-BA7DA35A6723}" destId="{50FB86E0-BA82-4A84-8EEB-24F4361559B4}" srcOrd="1" destOrd="0" presId="urn:microsoft.com/office/officeart/2005/8/layout/hierarchy2"/>
    <dgm:cxn modelId="{8AE9CF54-536F-4298-A3F8-0C33CE45E990}" type="presOf" srcId="{3FE41F8F-2FE2-4F3F-9A9F-F2B5625214B6}" destId="{E2D5F752-7A03-4222-A35C-F9E431C1CA94}" srcOrd="0" destOrd="0" presId="urn:microsoft.com/office/officeart/2005/8/layout/hierarchy2"/>
    <dgm:cxn modelId="{7F06537E-CD90-4097-8EEF-B03D790F9DD9}" type="presOf" srcId="{ADF82B1F-E9D9-4C41-8587-86796BBBFAC9}" destId="{7FBC7A57-DCF5-4291-8576-ACDB2E11D369}" srcOrd="0" destOrd="0" presId="urn:microsoft.com/office/officeart/2005/8/layout/hierarchy2"/>
    <dgm:cxn modelId="{F9C7D885-62B1-4C8E-8C06-FC40C5FD52DA}" type="presOf" srcId="{3F834814-9EE8-462F-B811-E23E0AB87A7E}" destId="{566BBDB4-5354-4007-B0C6-FF61A222EF6E}" srcOrd="0" destOrd="0" presId="urn:microsoft.com/office/officeart/2005/8/layout/hierarchy2"/>
    <dgm:cxn modelId="{5F3E0A98-C7CA-4966-91F9-8AFE3198DA92}" srcId="{D0C31BB7-6CF5-4411-8496-0C7A99DCE7D4}" destId="{F3E3E0BE-2945-48EC-8472-1A41F0FAF705}" srcOrd="2" destOrd="0" parTransId="{36E052FF-3BE3-4CAC-999E-BA7DA35A6723}" sibTransId="{3F3CA541-29DF-4273-90A4-38E78F60B07F}"/>
    <dgm:cxn modelId="{4A2490A0-9CC6-4921-8B19-169511716BDE}" type="presOf" srcId="{E8A1CA7A-92B7-4BE8-BBE2-509E5FE182E9}" destId="{5CC38918-AC96-4696-96C8-D5F44D5512EC}" srcOrd="0" destOrd="0" presId="urn:microsoft.com/office/officeart/2005/8/layout/hierarchy2"/>
    <dgm:cxn modelId="{D60CC4A5-0465-40AA-9948-3A428042567C}" type="presOf" srcId="{44389505-D589-4E44-886C-2BD09EAAAFA7}" destId="{F39DB390-E253-47F2-BA09-242F551CB337}" srcOrd="1" destOrd="0" presId="urn:microsoft.com/office/officeart/2005/8/layout/hierarchy2"/>
    <dgm:cxn modelId="{28954CA9-58D0-4894-AEEE-0BCFD74DDD80}" type="presOf" srcId="{F49DDBFC-AC71-4D56-B6C0-7A07331F0DA5}" destId="{ADEB18A8-7B86-4C93-9931-6FDD7208DD5D}" srcOrd="1" destOrd="0" presId="urn:microsoft.com/office/officeart/2005/8/layout/hierarchy2"/>
    <dgm:cxn modelId="{055C03BB-F2D5-460E-9814-D18B7A4DB63B}" type="presOf" srcId="{31D4BD62-69C3-4186-9394-4FE90126F781}" destId="{D000D053-2C8A-4E84-B415-F68605BD96DB}" srcOrd="0" destOrd="0" presId="urn:microsoft.com/office/officeart/2005/8/layout/hierarchy2"/>
    <dgm:cxn modelId="{FB1FEBC3-D656-4FBF-BEF9-11CB917297A8}" srcId="{D0C31BB7-6CF5-4411-8496-0C7A99DCE7D4}" destId="{D6A63350-458D-48DA-BD55-EA3F5438EE47}" srcOrd="3" destOrd="0" parTransId="{44389505-D589-4E44-886C-2BD09EAAAFA7}" sibTransId="{F8D70DFA-F7ED-4F28-947F-62312C467DCA}"/>
    <dgm:cxn modelId="{DBAA38DD-E082-4B1E-BC25-B88FD89170C1}" type="presOf" srcId="{D0C31BB7-6CF5-4411-8496-0C7A99DCE7D4}" destId="{D226DA91-26FC-4677-9481-0D0621B576C1}" srcOrd="0" destOrd="0" presId="urn:microsoft.com/office/officeart/2005/8/layout/hierarchy2"/>
    <dgm:cxn modelId="{63BF36E5-CCDD-4E6E-B9D4-86794706748A}" type="presOf" srcId="{C34C3127-7EF4-43EE-9830-89E474DABB7B}" destId="{44B7D372-C258-47E3-9287-B593D3EA72BE}" srcOrd="1" destOrd="0" presId="urn:microsoft.com/office/officeart/2005/8/layout/hierarchy2"/>
    <dgm:cxn modelId="{57B948D4-D46D-445C-B3BA-3DB58B4D9C02}" type="presParOf" srcId="{D000D053-2C8A-4E84-B415-F68605BD96DB}" destId="{DA67EEE5-DCD7-4F8C-8897-FAC1EACF1F55}" srcOrd="0" destOrd="0" presId="urn:microsoft.com/office/officeart/2005/8/layout/hierarchy2"/>
    <dgm:cxn modelId="{3905329C-8596-46A3-81BF-B58721D1D62D}" type="presParOf" srcId="{DA67EEE5-DCD7-4F8C-8897-FAC1EACF1F55}" destId="{D226DA91-26FC-4677-9481-0D0621B576C1}" srcOrd="0" destOrd="0" presId="urn:microsoft.com/office/officeart/2005/8/layout/hierarchy2"/>
    <dgm:cxn modelId="{63F2A68F-DFE7-4E48-919A-34AE68FDB485}" type="presParOf" srcId="{DA67EEE5-DCD7-4F8C-8897-FAC1EACF1F55}" destId="{CCBB18DE-20A1-43FD-AD99-6D72F75FB590}" srcOrd="1" destOrd="0" presId="urn:microsoft.com/office/officeart/2005/8/layout/hierarchy2"/>
    <dgm:cxn modelId="{527A7173-C30E-47B0-83CA-0B6C17083261}" type="presParOf" srcId="{CCBB18DE-20A1-43FD-AD99-6D72F75FB590}" destId="{1E3BBE53-024E-4AC4-924C-7CB45406643A}" srcOrd="0" destOrd="0" presId="urn:microsoft.com/office/officeart/2005/8/layout/hierarchy2"/>
    <dgm:cxn modelId="{B6A486D6-164B-4300-BBDA-B2CB685F3FF3}" type="presParOf" srcId="{1E3BBE53-024E-4AC4-924C-7CB45406643A}" destId="{ADEB18A8-7B86-4C93-9931-6FDD7208DD5D}" srcOrd="0" destOrd="0" presId="urn:microsoft.com/office/officeart/2005/8/layout/hierarchy2"/>
    <dgm:cxn modelId="{6D2B296F-6DB0-408F-94B3-408464875D5E}" type="presParOf" srcId="{CCBB18DE-20A1-43FD-AD99-6D72F75FB590}" destId="{7A446159-0B4E-4944-B595-D18A2AA9BBDE}" srcOrd="1" destOrd="0" presId="urn:microsoft.com/office/officeart/2005/8/layout/hierarchy2"/>
    <dgm:cxn modelId="{7C1397FC-2E9E-48A1-A0EF-2A982E200DBE}" type="presParOf" srcId="{7A446159-0B4E-4944-B595-D18A2AA9BBDE}" destId="{5CC38918-AC96-4696-96C8-D5F44D5512EC}" srcOrd="0" destOrd="0" presId="urn:microsoft.com/office/officeart/2005/8/layout/hierarchy2"/>
    <dgm:cxn modelId="{E9D52D49-5BA7-4607-AD70-374339ECB148}" type="presParOf" srcId="{7A446159-0B4E-4944-B595-D18A2AA9BBDE}" destId="{72BF4C41-FE34-44EA-9D88-A6C8A5AF08BE}" srcOrd="1" destOrd="0" presId="urn:microsoft.com/office/officeart/2005/8/layout/hierarchy2"/>
    <dgm:cxn modelId="{735BA5E6-AB8D-4454-AE19-8591A2807DD4}" type="presParOf" srcId="{CCBB18DE-20A1-43FD-AD99-6D72F75FB590}" destId="{E2D5F752-7A03-4222-A35C-F9E431C1CA94}" srcOrd="2" destOrd="0" presId="urn:microsoft.com/office/officeart/2005/8/layout/hierarchy2"/>
    <dgm:cxn modelId="{CE6A163F-77FC-4EE8-9B98-D74AE1F49D8A}" type="presParOf" srcId="{E2D5F752-7A03-4222-A35C-F9E431C1CA94}" destId="{9CC235F2-DD39-4215-A33C-726684913553}" srcOrd="0" destOrd="0" presId="urn:microsoft.com/office/officeart/2005/8/layout/hierarchy2"/>
    <dgm:cxn modelId="{D4D0CCDD-DC14-452A-B84F-F8DCB3484660}" type="presParOf" srcId="{CCBB18DE-20A1-43FD-AD99-6D72F75FB590}" destId="{025D8DC3-232D-4527-800E-BA7FB0BD8E29}" srcOrd="3" destOrd="0" presId="urn:microsoft.com/office/officeart/2005/8/layout/hierarchy2"/>
    <dgm:cxn modelId="{D05D446C-CB4C-4751-8910-3BA2CFEB0E6D}" type="presParOf" srcId="{025D8DC3-232D-4527-800E-BA7FB0BD8E29}" destId="{7FBC7A57-DCF5-4291-8576-ACDB2E11D369}" srcOrd="0" destOrd="0" presId="urn:microsoft.com/office/officeart/2005/8/layout/hierarchy2"/>
    <dgm:cxn modelId="{33871805-3379-454B-B752-FDE3CBA47628}" type="presParOf" srcId="{025D8DC3-232D-4527-800E-BA7FB0BD8E29}" destId="{97E657D7-76A4-4431-865A-6C33BE62084A}" srcOrd="1" destOrd="0" presId="urn:microsoft.com/office/officeart/2005/8/layout/hierarchy2"/>
    <dgm:cxn modelId="{665670D6-4FB5-4878-AA1D-A3F3C0A6FD5E}" type="presParOf" srcId="{CCBB18DE-20A1-43FD-AD99-6D72F75FB590}" destId="{C5775033-54D3-4AE5-98D2-F5F108CCD7BC}" srcOrd="4" destOrd="0" presId="urn:microsoft.com/office/officeart/2005/8/layout/hierarchy2"/>
    <dgm:cxn modelId="{75459A7A-8D30-4907-AB54-CFD65BDA3C85}" type="presParOf" srcId="{C5775033-54D3-4AE5-98D2-F5F108CCD7BC}" destId="{50FB86E0-BA82-4A84-8EEB-24F4361559B4}" srcOrd="0" destOrd="0" presId="urn:microsoft.com/office/officeart/2005/8/layout/hierarchy2"/>
    <dgm:cxn modelId="{7D327D32-5939-42B4-B2FE-68A62EA9C494}" type="presParOf" srcId="{CCBB18DE-20A1-43FD-AD99-6D72F75FB590}" destId="{A4C3DEC2-E77B-4024-AD30-37B6C89C571F}" srcOrd="5" destOrd="0" presId="urn:microsoft.com/office/officeart/2005/8/layout/hierarchy2"/>
    <dgm:cxn modelId="{D6529BA4-0C3F-400F-B878-9A0DDC9CF4AA}" type="presParOf" srcId="{A4C3DEC2-E77B-4024-AD30-37B6C89C571F}" destId="{77FE2B2F-6232-46E8-AA69-B0E619F182A1}" srcOrd="0" destOrd="0" presId="urn:microsoft.com/office/officeart/2005/8/layout/hierarchy2"/>
    <dgm:cxn modelId="{06042055-E27A-4551-8A7E-23E7E9882127}" type="presParOf" srcId="{A4C3DEC2-E77B-4024-AD30-37B6C89C571F}" destId="{D592574F-9101-4C49-BEDD-8CF05F32D75C}" srcOrd="1" destOrd="0" presId="urn:microsoft.com/office/officeart/2005/8/layout/hierarchy2"/>
    <dgm:cxn modelId="{34C1A813-E010-45E7-9E49-140C5B7D72C7}" type="presParOf" srcId="{CCBB18DE-20A1-43FD-AD99-6D72F75FB590}" destId="{9DC450D7-806D-4BA4-B0A3-48C416ABD250}" srcOrd="6" destOrd="0" presId="urn:microsoft.com/office/officeart/2005/8/layout/hierarchy2"/>
    <dgm:cxn modelId="{98F5AFD3-A7AA-490C-AE37-D9EE56685EA6}" type="presParOf" srcId="{9DC450D7-806D-4BA4-B0A3-48C416ABD250}" destId="{F39DB390-E253-47F2-BA09-242F551CB337}" srcOrd="0" destOrd="0" presId="urn:microsoft.com/office/officeart/2005/8/layout/hierarchy2"/>
    <dgm:cxn modelId="{35BE5292-C8A5-4832-BFA0-53A6066F863C}" type="presParOf" srcId="{CCBB18DE-20A1-43FD-AD99-6D72F75FB590}" destId="{9D27A489-9ADB-4E5E-B33B-569D34201609}" srcOrd="7" destOrd="0" presId="urn:microsoft.com/office/officeart/2005/8/layout/hierarchy2"/>
    <dgm:cxn modelId="{56AD5665-5EDE-470E-A97C-3C7B55AEC380}" type="presParOf" srcId="{9D27A489-9ADB-4E5E-B33B-569D34201609}" destId="{D822B74F-F049-4B06-9EEE-ADF6FBF6321A}" srcOrd="0" destOrd="0" presId="urn:microsoft.com/office/officeart/2005/8/layout/hierarchy2"/>
    <dgm:cxn modelId="{F36642F9-1927-40D4-992C-EB1CEA35E7EA}" type="presParOf" srcId="{9D27A489-9ADB-4E5E-B33B-569D34201609}" destId="{A2319CC1-04E8-4C86-B4DB-EB7D2D72541D}" srcOrd="1" destOrd="0" presId="urn:microsoft.com/office/officeart/2005/8/layout/hierarchy2"/>
    <dgm:cxn modelId="{82047F26-2094-4EFA-B5FC-402AE45AEE89}" type="presParOf" srcId="{CCBB18DE-20A1-43FD-AD99-6D72F75FB590}" destId="{787712B4-53F8-4FD9-9922-5691FBA04024}" srcOrd="8" destOrd="0" presId="urn:microsoft.com/office/officeart/2005/8/layout/hierarchy2"/>
    <dgm:cxn modelId="{E281630D-17E4-4B3F-9A61-F978DA61940F}" type="presParOf" srcId="{787712B4-53F8-4FD9-9922-5691FBA04024}" destId="{44B7D372-C258-47E3-9287-B593D3EA72BE}" srcOrd="0" destOrd="0" presId="urn:microsoft.com/office/officeart/2005/8/layout/hierarchy2"/>
    <dgm:cxn modelId="{950BCF88-D746-44E9-AE4A-A601AF918DC2}" type="presParOf" srcId="{CCBB18DE-20A1-43FD-AD99-6D72F75FB590}" destId="{31990A4C-DFC8-49D5-AB9C-F07143C5417E}" srcOrd="9" destOrd="0" presId="urn:microsoft.com/office/officeart/2005/8/layout/hierarchy2"/>
    <dgm:cxn modelId="{A4F14003-B500-4C67-8C9C-76B29CD2D9BF}" type="presParOf" srcId="{31990A4C-DFC8-49D5-AB9C-F07143C5417E}" destId="{566BBDB4-5354-4007-B0C6-FF61A222EF6E}" srcOrd="0" destOrd="0" presId="urn:microsoft.com/office/officeart/2005/8/layout/hierarchy2"/>
    <dgm:cxn modelId="{5D0F1BBC-44F8-45AE-A7A3-FE5210AFADA3}" type="presParOf" srcId="{31990A4C-DFC8-49D5-AB9C-F07143C5417E}" destId="{DBC190EB-B76E-4DD6-B67A-E699DBE8D08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BC763AC-7388-417A-B7AE-F275896B9E39}" type="doc">
      <dgm:prSet loTypeId="urn:microsoft.com/office/officeart/2005/8/layout/hierarchy2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27810A38-9F54-4885-A6B0-35F84A7288A1}">
      <dgm:prSet phldrT="[Text]"/>
      <dgm:spPr/>
      <dgm:t>
        <a:bodyPr/>
        <a:lstStyle/>
        <a:p>
          <a:r>
            <a:rPr lang="es-419" dirty="0"/>
            <a:t>Metodología</a:t>
          </a:r>
          <a:endParaRPr lang="en-US" dirty="0"/>
        </a:p>
      </dgm:t>
    </dgm:pt>
    <dgm:pt modelId="{9ED8EF2F-8F2D-4A9D-9D14-73B929218F45}" type="parTrans" cxnId="{743DC4DB-4C5A-4BF5-905B-542605EA1928}">
      <dgm:prSet/>
      <dgm:spPr/>
      <dgm:t>
        <a:bodyPr/>
        <a:lstStyle/>
        <a:p>
          <a:endParaRPr lang="en-US"/>
        </a:p>
      </dgm:t>
    </dgm:pt>
    <dgm:pt modelId="{F9B2545E-012B-49CF-B140-6E1FE3B2AD9A}" type="sibTrans" cxnId="{743DC4DB-4C5A-4BF5-905B-542605EA1928}">
      <dgm:prSet/>
      <dgm:spPr/>
      <dgm:t>
        <a:bodyPr/>
        <a:lstStyle/>
        <a:p>
          <a:endParaRPr lang="en-US"/>
        </a:p>
      </dgm:t>
    </dgm:pt>
    <dgm:pt modelId="{7C4AC9D5-DFFE-42CF-BA9A-EE743E7490FA}">
      <dgm:prSet phldrT="[Text]"/>
      <dgm:spPr/>
      <dgm:t>
        <a:bodyPr/>
        <a:lstStyle/>
        <a:p>
          <a:r>
            <a:rPr lang="es-419" dirty="0"/>
            <a:t>Seleccionar un diseño</a:t>
          </a:r>
          <a:endParaRPr lang="en-US" dirty="0"/>
        </a:p>
      </dgm:t>
    </dgm:pt>
    <dgm:pt modelId="{19BA1D4C-89CF-4C7F-B547-E20BAB369654}" type="parTrans" cxnId="{482AD663-175D-45CA-8741-9D8B02FB5F16}">
      <dgm:prSet/>
      <dgm:spPr/>
      <dgm:t>
        <a:bodyPr/>
        <a:lstStyle/>
        <a:p>
          <a:endParaRPr lang="en-US"/>
        </a:p>
      </dgm:t>
    </dgm:pt>
    <dgm:pt modelId="{5C39A2CE-DD3C-4538-8750-449D15FE5415}" type="sibTrans" cxnId="{482AD663-175D-45CA-8741-9D8B02FB5F16}">
      <dgm:prSet/>
      <dgm:spPr/>
      <dgm:t>
        <a:bodyPr/>
        <a:lstStyle/>
        <a:p>
          <a:endParaRPr lang="en-US"/>
        </a:p>
      </dgm:t>
    </dgm:pt>
    <dgm:pt modelId="{7E29C950-D368-44C0-BAB5-1D6171CDE7FB}">
      <dgm:prSet phldrT="[Text]"/>
      <dgm:spPr/>
      <dgm:t>
        <a:bodyPr/>
        <a:lstStyle/>
        <a:p>
          <a:r>
            <a:rPr lang="es-419" dirty="0"/>
            <a:t>Hay marcos de referencia</a:t>
          </a:r>
          <a:endParaRPr lang="en-US" dirty="0"/>
        </a:p>
      </dgm:t>
    </dgm:pt>
    <dgm:pt modelId="{837A0F38-15F7-418F-BDD5-CA6B5C6DA0ED}" type="parTrans" cxnId="{E51CACCD-EFCE-4646-9EAE-C2F807109F51}">
      <dgm:prSet/>
      <dgm:spPr/>
      <dgm:t>
        <a:bodyPr/>
        <a:lstStyle/>
        <a:p>
          <a:endParaRPr lang="en-US"/>
        </a:p>
      </dgm:t>
    </dgm:pt>
    <dgm:pt modelId="{73A9033D-7B53-4527-9B9A-DD377F6883E2}" type="sibTrans" cxnId="{E51CACCD-EFCE-4646-9EAE-C2F807109F51}">
      <dgm:prSet/>
      <dgm:spPr/>
      <dgm:t>
        <a:bodyPr/>
        <a:lstStyle/>
        <a:p>
          <a:endParaRPr lang="en-US"/>
        </a:p>
      </dgm:t>
    </dgm:pt>
    <dgm:pt modelId="{F989CF29-8354-4FDD-93AC-FF043C91F1DA}">
      <dgm:prSet phldrT="[Text]"/>
      <dgm:spPr/>
      <dgm:t>
        <a:bodyPr/>
        <a:lstStyle/>
        <a:p>
          <a:r>
            <a:rPr lang="es-419" dirty="0"/>
            <a:t>Existen ejemplos</a:t>
          </a:r>
          <a:endParaRPr lang="en-US" dirty="0"/>
        </a:p>
      </dgm:t>
    </dgm:pt>
    <dgm:pt modelId="{6E04E495-66A3-4780-8D2E-C45E53280793}" type="parTrans" cxnId="{36226430-204E-46F7-A8A2-7396088EAC8E}">
      <dgm:prSet/>
      <dgm:spPr/>
      <dgm:t>
        <a:bodyPr/>
        <a:lstStyle/>
        <a:p>
          <a:endParaRPr lang="en-US"/>
        </a:p>
      </dgm:t>
    </dgm:pt>
    <dgm:pt modelId="{7AE38953-3B90-4E56-A8B8-B56840C0C8AE}" type="sibTrans" cxnId="{36226430-204E-46F7-A8A2-7396088EAC8E}">
      <dgm:prSet/>
      <dgm:spPr/>
      <dgm:t>
        <a:bodyPr/>
        <a:lstStyle/>
        <a:p>
          <a:endParaRPr lang="en-US"/>
        </a:p>
      </dgm:t>
    </dgm:pt>
    <dgm:pt modelId="{FA982534-E185-43B5-A52E-30B4F47E3CFB}">
      <dgm:prSet phldrT="[Text]"/>
      <dgm:spPr/>
      <dgm:t>
        <a:bodyPr/>
        <a:lstStyle/>
        <a:p>
          <a:r>
            <a:rPr lang="es-419" dirty="0"/>
            <a:t>Desarrollar un diseño</a:t>
          </a:r>
          <a:endParaRPr lang="en-US" dirty="0"/>
        </a:p>
      </dgm:t>
    </dgm:pt>
    <dgm:pt modelId="{7EFE182B-9803-42F9-92DF-F83C660A798E}" type="parTrans" cxnId="{FA95C2DB-E2C8-4895-9D18-F56896D2F017}">
      <dgm:prSet/>
      <dgm:spPr/>
      <dgm:t>
        <a:bodyPr/>
        <a:lstStyle/>
        <a:p>
          <a:endParaRPr lang="en-US"/>
        </a:p>
      </dgm:t>
    </dgm:pt>
    <dgm:pt modelId="{E012A440-5CC0-4389-AD63-28A7DAD1066A}" type="sibTrans" cxnId="{FA95C2DB-E2C8-4895-9D18-F56896D2F017}">
      <dgm:prSet/>
      <dgm:spPr/>
      <dgm:t>
        <a:bodyPr/>
        <a:lstStyle/>
        <a:p>
          <a:endParaRPr lang="en-US"/>
        </a:p>
      </dgm:t>
    </dgm:pt>
    <dgm:pt modelId="{D8E90FC5-B637-42B1-9A81-323B76892995}">
      <dgm:prSet phldrT="[Text]"/>
      <dgm:spPr/>
      <dgm:t>
        <a:bodyPr/>
        <a:lstStyle/>
        <a:p>
          <a:r>
            <a:rPr lang="es-419" dirty="0"/>
            <a:t>El problema es específico</a:t>
          </a:r>
          <a:endParaRPr lang="en-US" dirty="0"/>
        </a:p>
      </dgm:t>
    </dgm:pt>
    <dgm:pt modelId="{32586997-C0AE-48CB-9DEF-1B79E61185C2}" type="parTrans" cxnId="{2A87E817-2720-40E0-AF4F-00C097ACCB27}">
      <dgm:prSet/>
      <dgm:spPr/>
      <dgm:t>
        <a:bodyPr/>
        <a:lstStyle/>
        <a:p>
          <a:endParaRPr lang="en-US"/>
        </a:p>
      </dgm:t>
    </dgm:pt>
    <dgm:pt modelId="{A32A5B14-4D4A-4077-B72F-65912A1067A3}" type="sibTrans" cxnId="{2A87E817-2720-40E0-AF4F-00C097ACCB27}">
      <dgm:prSet/>
      <dgm:spPr/>
      <dgm:t>
        <a:bodyPr/>
        <a:lstStyle/>
        <a:p>
          <a:endParaRPr lang="en-US"/>
        </a:p>
      </dgm:t>
    </dgm:pt>
    <dgm:pt modelId="{19B3324C-6A07-4FC7-8611-17423D704CB4}">
      <dgm:prSet phldrT="[Text]"/>
      <dgm:spPr/>
      <dgm:t>
        <a:bodyPr/>
        <a:lstStyle/>
        <a:p>
          <a:r>
            <a:rPr lang="es-419" dirty="0"/>
            <a:t>Los que existen no se adaptan completamente a las necesidades</a:t>
          </a:r>
          <a:endParaRPr lang="en-US" dirty="0"/>
        </a:p>
      </dgm:t>
    </dgm:pt>
    <dgm:pt modelId="{B60EDF0D-BC42-4AA8-AF10-9FD895B59262}" type="parTrans" cxnId="{703471C6-84A7-4BC9-AEB9-FFE439137CD8}">
      <dgm:prSet/>
      <dgm:spPr/>
      <dgm:t>
        <a:bodyPr/>
        <a:lstStyle/>
        <a:p>
          <a:endParaRPr lang="en-US"/>
        </a:p>
      </dgm:t>
    </dgm:pt>
    <dgm:pt modelId="{591BE01A-C496-4D20-9EDB-7C7693412F3A}" type="sibTrans" cxnId="{703471C6-84A7-4BC9-AEB9-FFE439137CD8}">
      <dgm:prSet/>
      <dgm:spPr/>
      <dgm:t>
        <a:bodyPr/>
        <a:lstStyle/>
        <a:p>
          <a:endParaRPr lang="en-US"/>
        </a:p>
      </dgm:t>
    </dgm:pt>
    <dgm:pt modelId="{4E7E342E-0750-44A6-9309-A00033F0D2A4}" type="pres">
      <dgm:prSet presAssocID="{6BC763AC-7388-417A-B7AE-F275896B9E39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AAFAAF3-080E-434D-8DD2-2A9CA88FB933}" type="pres">
      <dgm:prSet presAssocID="{27810A38-9F54-4885-A6B0-35F84A7288A1}" presName="root1" presStyleCnt="0"/>
      <dgm:spPr/>
    </dgm:pt>
    <dgm:pt modelId="{F6092F76-EA34-4053-9052-0BBB38711EE6}" type="pres">
      <dgm:prSet presAssocID="{27810A38-9F54-4885-A6B0-35F84A7288A1}" presName="LevelOneTextNode" presStyleLbl="node0" presStyleIdx="0" presStyleCnt="1">
        <dgm:presLayoutVars>
          <dgm:chPref val="3"/>
        </dgm:presLayoutVars>
      </dgm:prSet>
      <dgm:spPr/>
    </dgm:pt>
    <dgm:pt modelId="{C61DAF27-0177-4584-B67A-9EE4C0F5A890}" type="pres">
      <dgm:prSet presAssocID="{27810A38-9F54-4885-A6B0-35F84A7288A1}" presName="level2hierChild" presStyleCnt="0"/>
      <dgm:spPr/>
    </dgm:pt>
    <dgm:pt modelId="{D11E3056-01C1-499C-9D55-872A5C3E5CFD}" type="pres">
      <dgm:prSet presAssocID="{19BA1D4C-89CF-4C7F-B547-E20BAB369654}" presName="conn2-1" presStyleLbl="parChTrans1D2" presStyleIdx="0" presStyleCnt="2"/>
      <dgm:spPr/>
    </dgm:pt>
    <dgm:pt modelId="{752EEA71-F8FD-474A-BD8A-7341B5779643}" type="pres">
      <dgm:prSet presAssocID="{19BA1D4C-89CF-4C7F-B547-E20BAB369654}" presName="connTx" presStyleLbl="parChTrans1D2" presStyleIdx="0" presStyleCnt="2"/>
      <dgm:spPr/>
    </dgm:pt>
    <dgm:pt modelId="{2F911F3B-3467-4521-BEFE-BE883C0B078F}" type="pres">
      <dgm:prSet presAssocID="{7C4AC9D5-DFFE-42CF-BA9A-EE743E7490FA}" presName="root2" presStyleCnt="0"/>
      <dgm:spPr/>
    </dgm:pt>
    <dgm:pt modelId="{8C84B29F-166B-475E-A81C-1625E20B9883}" type="pres">
      <dgm:prSet presAssocID="{7C4AC9D5-DFFE-42CF-BA9A-EE743E7490FA}" presName="LevelTwoTextNode" presStyleLbl="node2" presStyleIdx="0" presStyleCnt="2">
        <dgm:presLayoutVars>
          <dgm:chPref val="3"/>
        </dgm:presLayoutVars>
      </dgm:prSet>
      <dgm:spPr/>
    </dgm:pt>
    <dgm:pt modelId="{E21C0327-1010-435C-A249-E7AFC6F69F2B}" type="pres">
      <dgm:prSet presAssocID="{7C4AC9D5-DFFE-42CF-BA9A-EE743E7490FA}" presName="level3hierChild" presStyleCnt="0"/>
      <dgm:spPr/>
    </dgm:pt>
    <dgm:pt modelId="{CACB3B32-6BCF-419D-9A60-DBD4C236DBAC}" type="pres">
      <dgm:prSet presAssocID="{837A0F38-15F7-418F-BDD5-CA6B5C6DA0ED}" presName="conn2-1" presStyleLbl="parChTrans1D3" presStyleIdx="0" presStyleCnt="4"/>
      <dgm:spPr/>
    </dgm:pt>
    <dgm:pt modelId="{C43626C1-2C24-4964-A844-B2DD4ACDEF90}" type="pres">
      <dgm:prSet presAssocID="{837A0F38-15F7-418F-BDD5-CA6B5C6DA0ED}" presName="connTx" presStyleLbl="parChTrans1D3" presStyleIdx="0" presStyleCnt="4"/>
      <dgm:spPr/>
    </dgm:pt>
    <dgm:pt modelId="{61CB32F5-FF73-45AB-9BB7-938ACD16DA01}" type="pres">
      <dgm:prSet presAssocID="{7E29C950-D368-44C0-BAB5-1D6171CDE7FB}" presName="root2" presStyleCnt="0"/>
      <dgm:spPr/>
    </dgm:pt>
    <dgm:pt modelId="{1BBDEA3D-7E50-4E3C-85B0-B4702E588EE7}" type="pres">
      <dgm:prSet presAssocID="{7E29C950-D368-44C0-BAB5-1D6171CDE7FB}" presName="LevelTwoTextNode" presStyleLbl="node3" presStyleIdx="0" presStyleCnt="4">
        <dgm:presLayoutVars>
          <dgm:chPref val="3"/>
        </dgm:presLayoutVars>
      </dgm:prSet>
      <dgm:spPr/>
    </dgm:pt>
    <dgm:pt modelId="{5E4683B4-7407-4201-ADB5-AB80077621D7}" type="pres">
      <dgm:prSet presAssocID="{7E29C950-D368-44C0-BAB5-1D6171CDE7FB}" presName="level3hierChild" presStyleCnt="0"/>
      <dgm:spPr/>
    </dgm:pt>
    <dgm:pt modelId="{B6416597-FB31-465D-81FA-98C1B716A6BA}" type="pres">
      <dgm:prSet presAssocID="{6E04E495-66A3-4780-8D2E-C45E53280793}" presName="conn2-1" presStyleLbl="parChTrans1D3" presStyleIdx="1" presStyleCnt="4"/>
      <dgm:spPr/>
    </dgm:pt>
    <dgm:pt modelId="{26CC7656-94C4-4337-822B-E7B575DD36AB}" type="pres">
      <dgm:prSet presAssocID="{6E04E495-66A3-4780-8D2E-C45E53280793}" presName="connTx" presStyleLbl="parChTrans1D3" presStyleIdx="1" presStyleCnt="4"/>
      <dgm:spPr/>
    </dgm:pt>
    <dgm:pt modelId="{4E18F5A4-9533-42B2-8BA1-AB4C635EF02C}" type="pres">
      <dgm:prSet presAssocID="{F989CF29-8354-4FDD-93AC-FF043C91F1DA}" presName="root2" presStyleCnt="0"/>
      <dgm:spPr/>
    </dgm:pt>
    <dgm:pt modelId="{B11A05F0-0A43-4FF4-8E92-7E7149B738AD}" type="pres">
      <dgm:prSet presAssocID="{F989CF29-8354-4FDD-93AC-FF043C91F1DA}" presName="LevelTwoTextNode" presStyleLbl="node3" presStyleIdx="1" presStyleCnt="4">
        <dgm:presLayoutVars>
          <dgm:chPref val="3"/>
        </dgm:presLayoutVars>
      </dgm:prSet>
      <dgm:spPr/>
    </dgm:pt>
    <dgm:pt modelId="{77D04912-8E71-4504-9657-14277648C709}" type="pres">
      <dgm:prSet presAssocID="{F989CF29-8354-4FDD-93AC-FF043C91F1DA}" presName="level3hierChild" presStyleCnt="0"/>
      <dgm:spPr/>
    </dgm:pt>
    <dgm:pt modelId="{2A30857F-55D1-4AD5-B7DB-7CB4C5FD4552}" type="pres">
      <dgm:prSet presAssocID="{7EFE182B-9803-42F9-92DF-F83C660A798E}" presName="conn2-1" presStyleLbl="parChTrans1D2" presStyleIdx="1" presStyleCnt="2"/>
      <dgm:spPr/>
    </dgm:pt>
    <dgm:pt modelId="{7BF38A0F-1930-42A4-9AD8-E67A13921C7B}" type="pres">
      <dgm:prSet presAssocID="{7EFE182B-9803-42F9-92DF-F83C660A798E}" presName="connTx" presStyleLbl="parChTrans1D2" presStyleIdx="1" presStyleCnt="2"/>
      <dgm:spPr/>
    </dgm:pt>
    <dgm:pt modelId="{3CCA85AB-9344-44DF-A436-054E650BB89F}" type="pres">
      <dgm:prSet presAssocID="{FA982534-E185-43B5-A52E-30B4F47E3CFB}" presName="root2" presStyleCnt="0"/>
      <dgm:spPr/>
    </dgm:pt>
    <dgm:pt modelId="{F86EF4CB-D923-4671-8A8D-741E704A6312}" type="pres">
      <dgm:prSet presAssocID="{FA982534-E185-43B5-A52E-30B4F47E3CFB}" presName="LevelTwoTextNode" presStyleLbl="node2" presStyleIdx="1" presStyleCnt="2">
        <dgm:presLayoutVars>
          <dgm:chPref val="3"/>
        </dgm:presLayoutVars>
      </dgm:prSet>
      <dgm:spPr/>
    </dgm:pt>
    <dgm:pt modelId="{DA29EBC8-FFDB-43B5-8DF9-257D5649ACA5}" type="pres">
      <dgm:prSet presAssocID="{FA982534-E185-43B5-A52E-30B4F47E3CFB}" presName="level3hierChild" presStyleCnt="0"/>
      <dgm:spPr/>
    </dgm:pt>
    <dgm:pt modelId="{50974A9F-C0AE-48DA-A101-B0D9314F2B61}" type="pres">
      <dgm:prSet presAssocID="{32586997-C0AE-48CB-9DEF-1B79E61185C2}" presName="conn2-1" presStyleLbl="parChTrans1D3" presStyleIdx="2" presStyleCnt="4"/>
      <dgm:spPr/>
    </dgm:pt>
    <dgm:pt modelId="{076F1DCD-0E9B-45D8-BC20-7F3030F4842F}" type="pres">
      <dgm:prSet presAssocID="{32586997-C0AE-48CB-9DEF-1B79E61185C2}" presName="connTx" presStyleLbl="parChTrans1D3" presStyleIdx="2" presStyleCnt="4"/>
      <dgm:spPr/>
    </dgm:pt>
    <dgm:pt modelId="{128463B1-5223-4659-B530-8100326B8E50}" type="pres">
      <dgm:prSet presAssocID="{D8E90FC5-B637-42B1-9A81-323B76892995}" presName="root2" presStyleCnt="0"/>
      <dgm:spPr/>
    </dgm:pt>
    <dgm:pt modelId="{D0BF2B34-EC2D-4B61-AABD-746EB95A5AAE}" type="pres">
      <dgm:prSet presAssocID="{D8E90FC5-B637-42B1-9A81-323B76892995}" presName="LevelTwoTextNode" presStyleLbl="node3" presStyleIdx="2" presStyleCnt="4">
        <dgm:presLayoutVars>
          <dgm:chPref val="3"/>
        </dgm:presLayoutVars>
      </dgm:prSet>
      <dgm:spPr/>
    </dgm:pt>
    <dgm:pt modelId="{67E37BF3-68CB-4556-8CBD-5E83C7B5D21E}" type="pres">
      <dgm:prSet presAssocID="{D8E90FC5-B637-42B1-9A81-323B76892995}" presName="level3hierChild" presStyleCnt="0"/>
      <dgm:spPr/>
    </dgm:pt>
    <dgm:pt modelId="{20839CBA-DD21-4B09-B4A7-056C5DC1747A}" type="pres">
      <dgm:prSet presAssocID="{B60EDF0D-BC42-4AA8-AF10-9FD895B59262}" presName="conn2-1" presStyleLbl="parChTrans1D3" presStyleIdx="3" presStyleCnt="4"/>
      <dgm:spPr/>
    </dgm:pt>
    <dgm:pt modelId="{E31991BC-D28E-41D7-ADC3-8C87CD6BA0C0}" type="pres">
      <dgm:prSet presAssocID="{B60EDF0D-BC42-4AA8-AF10-9FD895B59262}" presName="connTx" presStyleLbl="parChTrans1D3" presStyleIdx="3" presStyleCnt="4"/>
      <dgm:spPr/>
    </dgm:pt>
    <dgm:pt modelId="{2D1A7018-3747-4AEE-B82B-C9ADA4A0444D}" type="pres">
      <dgm:prSet presAssocID="{19B3324C-6A07-4FC7-8611-17423D704CB4}" presName="root2" presStyleCnt="0"/>
      <dgm:spPr/>
    </dgm:pt>
    <dgm:pt modelId="{3D71B767-62D3-442B-BC55-AE4791043533}" type="pres">
      <dgm:prSet presAssocID="{19B3324C-6A07-4FC7-8611-17423D704CB4}" presName="LevelTwoTextNode" presStyleLbl="node3" presStyleIdx="3" presStyleCnt="4">
        <dgm:presLayoutVars>
          <dgm:chPref val="3"/>
        </dgm:presLayoutVars>
      </dgm:prSet>
      <dgm:spPr/>
    </dgm:pt>
    <dgm:pt modelId="{7F314156-924B-44FA-9047-19972F5E2127}" type="pres">
      <dgm:prSet presAssocID="{19B3324C-6A07-4FC7-8611-17423D704CB4}" presName="level3hierChild" presStyleCnt="0"/>
      <dgm:spPr/>
    </dgm:pt>
  </dgm:ptLst>
  <dgm:cxnLst>
    <dgm:cxn modelId="{B377D101-F084-4FC8-AA42-0A541DBE0BCD}" type="presOf" srcId="{B60EDF0D-BC42-4AA8-AF10-9FD895B59262}" destId="{E31991BC-D28E-41D7-ADC3-8C87CD6BA0C0}" srcOrd="1" destOrd="0" presId="urn:microsoft.com/office/officeart/2005/8/layout/hierarchy2"/>
    <dgm:cxn modelId="{7389A014-60EA-428E-BDCA-2E552D1DC500}" type="presOf" srcId="{6BC763AC-7388-417A-B7AE-F275896B9E39}" destId="{4E7E342E-0750-44A6-9309-A00033F0D2A4}" srcOrd="0" destOrd="0" presId="urn:microsoft.com/office/officeart/2005/8/layout/hierarchy2"/>
    <dgm:cxn modelId="{2A87E817-2720-40E0-AF4F-00C097ACCB27}" srcId="{FA982534-E185-43B5-A52E-30B4F47E3CFB}" destId="{D8E90FC5-B637-42B1-9A81-323B76892995}" srcOrd="0" destOrd="0" parTransId="{32586997-C0AE-48CB-9DEF-1B79E61185C2}" sibTransId="{A32A5B14-4D4A-4077-B72F-65912A1067A3}"/>
    <dgm:cxn modelId="{091EB922-8BFC-4E99-94C1-34CC03C29239}" type="presOf" srcId="{D8E90FC5-B637-42B1-9A81-323B76892995}" destId="{D0BF2B34-EC2D-4B61-AABD-746EB95A5AAE}" srcOrd="0" destOrd="0" presId="urn:microsoft.com/office/officeart/2005/8/layout/hierarchy2"/>
    <dgm:cxn modelId="{0462B625-49D5-47AE-AE04-B8F7CA1A7DD5}" type="presOf" srcId="{837A0F38-15F7-418F-BDD5-CA6B5C6DA0ED}" destId="{CACB3B32-6BCF-419D-9A60-DBD4C236DBAC}" srcOrd="0" destOrd="0" presId="urn:microsoft.com/office/officeart/2005/8/layout/hierarchy2"/>
    <dgm:cxn modelId="{36226430-204E-46F7-A8A2-7396088EAC8E}" srcId="{7C4AC9D5-DFFE-42CF-BA9A-EE743E7490FA}" destId="{F989CF29-8354-4FDD-93AC-FF043C91F1DA}" srcOrd="1" destOrd="0" parTransId="{6E04E495-66A3-4780-8D2E-C45E53280793}" sibTransId="{7AE38953-3B90-4E56-A8B8-B56840C0C8AE}"/>
    <dgm:cxn modelId="{91A14B31-E8DA-4518-82DD-1B2610CC3F53}" type="presOf" srcId="{7EFE182B-9803-42F9-92DF-F83C660A798E}" destId="{2A30857F-55D1-4AD5-B7DB-7CB4C5FD4552}" srcOrd="0" destOrd="0" presId="urn:microsoft.com/office/officeart/2005/8/layout/hierarchy2"/>
    <dgm:cxn modelId="{ECD4935D-82FF-41F1-B020-3CAEA5E123D0}" type="presOf" srcId="{32586997-C0AE-48CB-9DEF-1B79E61185C2}" destId="{50974A9F-C0AE-48DA-A101-B0D9314F2B61}" srcOrd="0" destOrd="0" presId="urn:microsoft.com/office/officeart/2005/8/layout/hierarchy2"/>
    <dgm:cxn modelId="{6D29E962-85E2-407F-9059-1D4ADA64CABA}" type="presOf" srcId="{F989CF29-8354-4FDD-93AC-FF043C91F1DA}" destId="{B11A05F0-0A43-4FF4-8E92-7E7149B738AD}" srcOrd="0" destOrd="0" presId="urn:microsoft.com/office/officeart/2005/8/layout/hierarchy2"/>
    <dgm:cxn modelId="{482AD663-175D-45CA-8741-9D8B02FB5F16}" srcId="{27810A38-9F54-4885-A6B0-35F84A7288A1}" destId="{7C4AC9D5-DFFE-42CF-BA9A-EE743E7490FA}" srcOrd="0" destOrd="0" parTransId="{19BA1D4C-89CF-4C7F-B547-E20BAB369654}" sibTransId="{5C39A2CE-DD3C-4538-8750-449D15FE5415}"/>
    <dgm:cxn modelId="{2F355867-B07E-41AA-A100-255C6364B56A}" type="presOf" srcId="{7C4AC9D5-DFFE-42CF-BA9A-EE743E7490FA}" destId="{8C84B29F-166B-475E-A81C-1625E20B9883}" srcOrd="0" destOrd="0" presId="urn:microsoft.com/office/officeart/2005/8/layout/hierarchy2"/>
    <dgm:cxn modelId="{E3A2F56E-0BE7-4B8D-9CCE-DA92A38E1D24}" type="presOf" srcId="{7EFE182B-9803-42F9-92DF-F83C660A798E}" destId="{7BF38A0F-1930-42A4-9AD8-E67A13921C7B}" srcOrd="1" destOrd="0" presId="urn:microsoft.com/office/officeart/2005/8/layout/hierarchy2"/>
    <dgm:cxn modelId="{531CF86F-0F36-4049-A6E3-69E14AADD436}" type="presOf" srcId="{19BA1D4C-89CF-4C7F-B547-E20BAB369654}" destId="{752EEA71-F8FD-474A-BD8A-7341B5779643}" srcOrd="1" destOrd="0" presId="urn:microsoft.com/office/officeart/2005/8/layout/hierarchy2"/>
    <dgm:cxn modelId="{A8B12F70-D62E-4F41-9688-DF3BEB9EBB2A}" type="presOf" srcId="{7E29C950-D368-44C0-BAB5-1D6171CDE7FB}" destId="{1BBDEA3D-7E50-4E3C-85B0-B4702E588EE7}" srcOrd="0" destOrd="0" presId="urn:microsoft.com/office/officeart/2005/8/layout/hierarchy2"/>
    <dgm:cxn modelId="{C8219551-C87D-48C7-BCA8-742CD6A3CD9B}" type="presOf" srcId="{6E04E495-66A3-4780-8D2E-C45E53280793}" destId="{26CC7656-94C4-4337-822B-E7B575DD36AB}" srcOrd="1" destOrd="0" presId="urn:microsoft.com/office/officeart/2005/8/layout/hierarchy2"/>
    <dgm:cxn modelId="{2018C451-69BE-48E0-BEAB-5DFDB1FC2318}" type="presOf" srcId="{837A0F38-15F7-418F-BDD5-CA6B5C6DA0ED}" destId="{C43626C1-2C24-4964-A844-B2DD4ACDEF90}" srcOrd="1" destOrd="0" presId="urn:microsoft.com/office/officeart/2005/8/layout/hierarchy2"/>
    <dgm:cxn modelId="{27B9D676-62DA-4632-9345-E8F60DB9778F}" type="presOf" srcId="{19B3324C-6A07-4FC7-8611-17423D704CB4}" destId="{3D71B767-62D3-442B-BC55-AE4791043533}" srcOrd="0" destOrd="0" presId="urn:microsoft.com/office/officeart/2005/8/layout/hierarchy2"/>
    <dgm:cxn modelId="{5B5B5B90-86DC-4ACC-A198-A544F92601D2}" type="presOf" srcId="{6E04E495-66A3-4780-8D2E-C45E53280793}" destId="{B6416597-FB31-465D-81FA-98C1B716A6BA}" srcOrd="0" destOrd="0" presId="urn:microsoft.com/office/officeart/2005/8/layout/hierarchy2"/>
    <dgm:cxn modelId="{CBB7DCB6-01E9-421E-B633-336950D5AD10}" type="presOf" srcId="{B60EDF0D-BC42-4AA8-AF10-9FD895B59262}" destId="{20839CBA-DD21-4B09-B4A7-056C5DC1747A}" srcOrd="0" destOrd="0" presId="urn:microsoft.com/office/officeart/2005/8/layout/hierarchy2"/>
    <dgm:cxn modelId="{703471C6-84A7-4BC9-AEB9-FFE439137CD8}" srcId="{FA982534-E185-43B5-A52E-30B4F47E3CFB}" destId="{19B3324C-6A07-4FC7-8611-17423D704CB4}" srcOrd="1" destOrd="0" parTransId="{B60EDF0D-BC42-4AA8-AF10-9FD895B59262}" sibTransId="{591BE01A-C496-4D20-9EDB-7C7693412F3A}"/>
    <dgm:cxn modelId="{E51CACCD-EFCE-4646-9EAE-C2F807109F51}" srcId="{7C4AC9D5-DFFE-42CF-BA9A-EE743E7490FA}" destId="{7E29C950-D368-44C0-BAB5-1D6171CDE7FB}" srcOrd="0" destOrd="0" parTransId="{837A0F38-15F7-418F-BDD5-CA6B5C6DA0ED}" sibTransId="{73A9033D-7B53-4527-9B9A-DD377F6883E2}"/>
    <dgm:cxn modelId="{7B1D89D0-204B-48EB-B4EC-E8D19D9BE59C}" type="presOf" srcId="{27810A38-9F54-4885-A6B0-35F84A7288A1}" destId="{F6092F76-EA34-4053-9052-0BBB38711EE6}" srcOrd="0" destOrd="0" presId="urn:microsoft.com/office/officeart/2005/8/layout/hierarchy2"/>
    <dgm:cxn modelId="{FA95C2DB-E2C8-4895-9D18-F56896D2F017}" srcId="{27810A38-9F54-4885-A6B0-35F84A7288A1}" destId="{FA982534-E185-43B5-A52E-30B4F47E3CFB}" srcOrd="1" destOrd="0" parTransId="{7EFE182B-9803-42F9-92DF-F83C660A798E}" sibTransId="{E012A440-5CC0-4389-AD63-28A7DAD1066A}"/>
    <dgm:cxn modelId="{743DC4DB-4C5A-4BF5-905B-542605EA1928}" srcId="{6BC763AC-7388-417A-B7AE-F275896B9E39}" destId="{27810A38-9F54-4885-A6B0-35F84A7288A1}" srcOrd="0" destOrd="0" parTransId="{9ED8EF2F-8F2D-4A9D-9D14-73B929218F45}" sibTransId="{F9B2545E-012B-49CF-B140-6E1FE3B2AD9A}"/>
    <dgm:cxn modelId="{96F2DFE9-91A4-441A-A7E8-C65314CBA9FA}" type="presOf" srcId="{FA982534-E185-43B5-A52E-30B4F47E3CFB}" destId="{F86EF4CB-D923-4671-8A8D-741E704A6312}" srcOrd="0" destOrd="0" presId="urn:microsoft.com/office/officeart/2005/8/layout/hierarchy2"/>
    <dgm:cxn modelId="{FBF13EF3-B8DB-422C-9EE1-A7198F526317}" type="presOf" srcId="{32586997-C0AE-48CB-9DEF-1B79E61185C2}" destId="{076F1DCD-0E9B-45D8-BC20-7F3030F4842F}" srcOrd="1" destOrd="0" presId="urn:microsoft.com/office/officeart/2005/8/layout/hierarchy2"/>
    <dgm:cxn modelId="{6BAEC1FB-017B-4CD5-BA0B-9EC6903E38A1}" type="presOf" srcId="{19BA1D4C-89CF-4C7F-B547-E20BAB369654}" destId="{D11E3056-01C1-499C-9D55-872A5C3E5CFD}" srcOrd="0" destOrd="0" presId="urn:microsoft.com/office/officeart/2005/8/layout/hierarchy2"/>
    <dgm:cxn modelId="{3452284D-A717-49CB-B3A1-378B0DA9904B}" type="presParOf" srcId="{4E7E342E-0750-44A6-9309-A00033F0D2A4}" destId="{EAAFAAF3-080E-434D-8DD2-2A9CA88FB933}" srcOrd="0" destOrd="0" presId="urn:microsoft.com/office/officeart/2005/8/layout/hierarchy2"/>
    <dgm:cxn modelId="{450D1635-047F-498D-BCCF-7852F4C3DFE2}" type="presParOf" srcId="{EAAFAAF3-080E-434D-8DD2-2A9CA88FB933}" destId="{F6092F76-EA34-4053-9052-0BBB38711EE6}" srcOrd="0" destOrd="0" presId="urn:microsoft.com/office/officeart/2005/8/layout/hierarchy2"/>
    <dgm:cxn modelId="{FD4DBBF5-C9E1-463D-81D5-62CCC99D889F}" type="presParOf" srcId="{EAAFAAF3-080E-434D-8DD2-2A9CA88FB933}" destId="{C61DAF27-0177-4584-B67A-9EE4C0F5A890}" srcOrd="1" destOrd="0" presId="urn:microsoft.com/office/officeart/2005/8/layout/hierarchy2"/>
    <dgm:cxn modelId="{EA327000-D51C-4CB9-AFEE-28705386BA1A}" type="presParOf" srcId="{C61DAF27-0177-4584-B67A-9EE4C0F5A890}" destId="{D11E3056-01C1-499C-9D55-872A5C3E5CFD}" srcOrd="0" destOrd="0" presId="urn:microsoft.com/office/officeart/2005/8/layout/hierarchy2"/>
    <dgm:cxn modelId="{6A8E624E-FFCE-40F7-95DA-CB21DCB7C4D8}" type="presParOf" srcId="{D11E3056-01C1-499C-9D55-872A5C3E5CFD}" destId="{752EEA71-F8FD-474A-BD8A-7341B5779643}" srcOrd="0" destOrd="0" presId="urn:microsoft.com/office/officeart/2005/8/layout/hierarchy2"/>
    <dgm:cxn modelId="{34EDE29C-A3C7-49B1-A17B-DB5025FD8B8B}" type="presParOf" srcId="{C61DAF27-0177-4584-B67A-9EE4C0F5A890}" destId="{2F911F3B-3467-4521-BEFE-BE883C0B078F}" srcOrd="1" destOrd="0" presId="urn:microsoft.com/office/officeart/2005/8/layout/hierarchy2"/>
    <dgm:cxn modelId="{D6BB3DF9-832A-4D2E-B333-C240F0404498}" type="presParOf" srcId="{2F911F3B-3467-4521-BEFE-BE883C0B078F}" destId="{8C84B29F-166B-475E-A81C-1625E20B9883}" srcOrd="0" destOrd="0" presId="urn:microsoft.com/office/officeart/2005/8/layout/hierarchy2"/>
    <dgm:cxn modelId="{53C89528-6138-466A-A636-C123BE221E8C}" type="presParOf" srcId="{2F911F3B-3467-4521-BEFE-BE883C0B078F}" destId="{E21C0327-1010-435C-A249-E7AFC6F69F2B}" srcOrd="1" destOrd="0" presId="urn:microsoft.com/office/officeart/2005/8/layout/hierarchy2"/>
    <dgm:cxn modelId="{D2DED4C9-BD03-4F06-9374-22ACD8794264}" type="presParOf" srcId="{E21C0327-1010-435C-A249-E7AFC6F69F2B}" destId="{CACB3B32-6BCF-419D-9A60-DBD4C236DBAC}" srcOrd="0" destOrd="0" presId="urn:microsoft.com/office/officeart/2005/8/layout/hierarchy2"/>
    <dgm:cxn modelId="{D4E6E754-C175-4B2D-949F-10082DDE0719}" type="presParOf" srcId="{CACB3B32-6BCF-419D-9A60-DBD4C236DBAC}" destId="{C43626C1-2C24-4964-A844-B2DD4ACDEF90}" srcOrd="0" destOrd="0" presId="urn:microsoft.com/office/officeart/2005/8/layout/hierarchy2"/>
    <dgm:cxn modelId="{656DD9BB-E01B-4174-BA37-EBD400F4E9C0}" type="presParOf" srcId="{E21C0327-1010-435C-A249-E7AFC6F69F2B}" destId="{61CB32F5-FF73-45AB-9BB7-938ACD16DA01}" srcOrd="1" destOrd="0" presId="urn:microsoft.com/office/officeart/2005/8/layout/hierarchy2"/>
    <dgm:cxn modelId="{41EDBF6F-E4F7-4E87-93C4-32557CD6101F}" type="presParOf" srcId="{61CB32F5-FF73-45AB-9BB7-938ACD16DA01}" destId="{1BBDEA3D-7E50-4E3C-85B0-B4702E588EE7}" srcOrd="0" destOrd="0" presId="urn:microsoft.com/office/officeart/2005/8/layout/hierarchy2"/>
    <dgm:cxn modelId="{384ADA3F-A2DE-485E-96A0-548CBD4BD423}" type="presParOf" srcId="{61CB32F5-FF73-45AB-9BB7-938ACD16DA01}" destId="{5E4683B4-7407-4201-ADB5-AB80077621D7}" srcOrd="1" destOrd="0" presId="urn:microsoft.com/office/officeart/2005/8/layout/hierarchy2"/>
    <dgm:cxn modelId="{F538032E-601E-4C8E-AF52-61AD7137DB35}" type="presParOf" srcId="{E21C0327-1010-435C-A249-E7AFC6F69F2B}" destId="{B6416597-FB31-465D-81FA-98C1B716A6BA}" srcOrd="2" destOrd="0" presId="urn:microsoft.com/office/officeart/2005/8/layout/hierarchy2"/>
    <dgm:cxn modelId="{5B2852F3-03CA-4DCB-86AF-F194814AD49E}" type="presParOf" srcId="{B6416597-FB31-465D-81FA-98C1B716A6BA}" destId="{26CC7656-94C4-4337-822B-E7B575DD36AB}" srcOrd="0" destOrd="0" presId="urn:microsoft.com/office/officeart/2005/8/layout/hierarchy2"/>
    <dgm:cxn modelId="{48BAF21E-B924-499E-98E2-C9D2F4D724D1}" type="presParOf" srcId="{E21C0327-1010-435C-A249-E7AFC6F69F2B}" destId="{4E18F5A4-9533-42B2-8BA1-AB4C635EF02C}" srcOrd="3" destOrd="0" presId="urn:microsoft.com/office/officeart/2005/8/layout/hierarchy2"/>
    <dgm:cxn modelId="{3E4C4E21-44DC-4345-A9F1-C9001EBD2D2E}" type="presParOf" srcId="{4E18F5A4-9533-42B2-8BA1-AB4C635EF02C}" destId="{B11A05F0-0A43-4FF4-8E92-7E7149B738AD}" srcOrd="0" destOrd="0" presId="urn:microsoft.com/office/officeart/2005/8/layout/hierarchy2"/>
    <dgm:cxn modelId="{B91628A1-7431-46D9-B366-CA6BAAF97CBA}" type="presParOf" srcId="{4E18F5A4-9533-42B2-8BA1-AB4C635EF02C}" destId="{77D04912-8E71-4504-9657-14277648C709}" srcOrd="1" destOrd="0" presId="urn:microsoft.com/office/officeart/2005/8/layout/hierarchy2"/>
    <dgm:cxn modelId="{67B8873B-883A-4D30-A899-150F3DC125D2}" type="presParOf" srcId="{C61DAF27-0177-4584-B67A-9EE4C0F5A890}" destId="{2A30857F-55D1-4AD5-B7DB-7CB4C5FD4552}" srcOrd="2" destOrd="0" presId="urn:microsoft.com/office/officeart/2005/8/layout/hierarchy2"/>
    <dgm:cxn modelId="{ACDC2FA2-6CC1-495D-93BE-D484D219AFA7}" type="presParOf" srcId="{2A30857F-55D1-4AD5-B7DB-7CB4C5FD4552}" destId="{7BF38A0F-1930-42A4-9AD8-E67A13921C7B}" srcOrd="0" destOrd="0" presId="urn:microsoft.com/office/officeart/2005/8/layout/hierarchy2"/>
    <dgm:cxn modelId="{44587051-76EE-4FDE-B06D-8F407E1D2D62}" type="presParOf" srcId="{C61DAF27-0177-4584-B67A-9EE4C0F5A890}" destId="{3CCA85AB-9344-44DF-A436-054E650BB89F}" srcOrd="3" destOrd="0" presId="urn:microsoft.com/office/officeart/2005/8/layout/hierarchy2"/>
    <dgm:cxn modelId="{43EF8213-D133-485B-A0D3-E5B787DA104D}" type="presParOf" srcId="{3CCA85AB-9344-44DF-A436-054E650BB89F}" destId="{F86EF4CB-D923-4671-8A8D-741E704A6312}" srcOrd="0" destOrd="0" presId="urn:microsoft.com/office/officeart/2005/8/layout/hierarchy2"/>
    <dgm:cxn modelId="{BC233455-13B9-460B-B2A1-2533D537B1C6}" type="presParOf" srcId="{3CCA85AB-9344-44DF-A436-054E650BB89F}" destId="{DA29EBC8-FFDB-43B5-8DF9-257D5649ACA5}" srcOrd="1" destOrd="0" presId="urn:microsoft.com/office/officeart/2005/8/layout/hierarchy2"/>
    <dgm:cxn modelId="{F814041F-7A0D-4E79-91BC-67DC66D06B67}" type="presParOf" srcId="{DA29EBC8-FFDB-43B5-8DF9-257D5649ACA5}" destId="{50974A9F-C0AE-48DA-A101-B0D9314F2B61}" srcOrd="0" destOrd="0" presId="urn:microsoft.com/office/officeart/2005/8/layout/hierarchy2"/>
    <dgm:cxn modelId="{A49A7158-EF90-4E25-878C-94F9808EDC2E}" type="presParOf" srcId="{50974A9F-C0AE-48DA-A101-B0D9314F2B61}" destId="{076F1DCD-0E9B-45D8-BC20-7F3030F4842F}" srcOrd="0" destOrd="0" presId="urn:microsoft.com/office/officeart/2005/8/layout/hierarchy2"/>
    <dgm:cxn modelId="{E5D22ADA-4C0B-4C41-A461-A782E0DAD0B1}" type="presParOf" srcId="{DA29EBC8-FFDB-43B5-8DF9-257D5649ACA5}" destId="{128463B1-5223-4659-B530-8100326B8E50}" srcOrd="1" destOrd="0" presId="urn:microsoft.com/office/officeart/2005/8/layout/hierarchy2"/>
    <dgm:cxn modelId="{C5A70FDF-6301-4F66-A35A-E271F24EAE71}" type="presParOf" srcId="{128463B1-5223-4659-B530-8100326B8E50}" destId="{D0BF2B34-EC2D-4B61-AABD-746EB95A5AAE}" srcOrd="0" destOrd="0" presId="urn:microsoft.com/office/officeart/2005/8/layout/hierarchy2"/>
    <dgm:cxn modelId="{9F93B646-E4B8-42DB-8D84-47A2FFCA1E09}" type="presParOf" srcId="{128463B1-5223-4659-B530-8100326B8E50}" destId="{67E37BF3-68CB-4556-8CBD-5E83C7B5D21E}" srcOrd="1" destOrd="0" presId="urn:microsoft.com/office/officeart/2005/8/layout/hierarchy2"/>
    <dgm:cxn modelId="{B2494CAF-D113-4070-8804-EFEB20B9845B}" type="presParOf" srcId="{DA29EBC8-FFDB-43B5-8DF9-257D5649ACA5}" destId="{20839CBA-DD21-4B09-B4A7-056C5DC1747A}" srcOrd="2" destOrd="0" presId="urn:microsoft.com/office/officeart/2005/8/layout/hierarchy2"/>
    <dgm:cxn modelId="{B1FE887B-4F0C-4070-A681-12A23CD4E21D}" type="presParOf" srcId="{20839CBA-DD21-4B09-B4A7-056C5DC1747A}" destId="{E31991BC-D28E-41D7-ADC3-8C87CD6BA0C0}" srcOrd="0" destOrd="0" presId="urn:microsoft.com/office/officeart/2005/8/layout/hierarchy2"/>
    <dgm:cxn modelId="{71217527-9567-4C1D-B90D-81495ECA4B05}" type="presParOf" srcId="{DA29EBC8-FFDB-43B5-8DF9-257D5649ACA5}" destId="{2D1A7018-3747-4AEE-B82B-C9ADA4A0444D}" srcOrd="3" destOrd="0" presId="urn:microsoft.com/office/officeart/2005/8/layout/hierarchy2"/>
    <dgm:cxn modelId="{D514FB8C-B3A2-4F1E-9612-3F8F515A76D7}" type="presParOf" srcId="{2D1A7018-3747-4AEE-B82B-C9ADA4A0444D}" destId="{3D71B767-62D3-442B-BC55-AE4791043533}" srcOrd="0" destOrd="0" presId="urn:microsoft.com/office/officeart/2005/8/layout/hierarchy2"/>
    <dgm:cxn modelId="{8149740B-34E5-4A3C-B4C7-2FF8FA187ED7}" type="presParOf" srcId="{2D1A7018-3747-4AEE-B82B-C9ADA4A0444D}" destId="{7F314156-924B-44FA-9047-19972F5E212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6386D92-9863-4794-8783-E361D080F46D}" type="doc">
      <dgm:prSet loTypeId="urn:microsoft.com/office/officeart/2005/8/layout/chart3" loCatId="cycle" qsTypeId="urn:microsoft.com/office/officeart/2005/8/quickstyle/simple1" qsCatId="simple" csTypeId="urn:microsoft.com/office/officeart/2005/8/colors/accent0_3" csCatId="mainScheme" phldr="1"/>
      <dgm:spPr/>
    </dgm:pt>
    <dgm:pt modelId="{27A4C1E4-A83E-4618-884F-D68E00515B8E}">
      <dgm:prSet phldrT="[Text]"/>
      <dgm:spPr/>
      <dgm:t>
        <a:bodyPr/>
        <a:lstStyle/>
        <a:p>
          <a:r>
            <a:rPr lang="es-419" dirty="0"/>
            <a:t>Otras soluciones similares para el contexto</a:t>
          </a:r>
          <a:endParaRPr lang="en-US" dirty="0"/>
        </a:p>
      </dgm:t>
    </dgm:pt>
    <dgm:pt modelId="{EA16DA68-5039-47D3-A109-5B507318FD3E}" type="parTrans" cxnId="{655B6CFC-4C7C-4E86-B1B6-B98126DB1AEF}">
      <dgm:prSet/>
      <dgm:spPr/>
      <dgm:t>
        <a:bodyPr/>
        <a:lstStyle/>
        <a:p>
          <a:endParaRPr lang="en-US"/>
        </a:p>
      </dgm:t>
    </dgm:pt>
    <dgm:pt modelId="{D3515D58-2E12-48A6-9512-6493E8F4F1A6}" type="sibTrans" cxnId="{655B6CFC-4C7C-4E86-B1B6-B98126DB1AEF}">
      <dgm:prSet/>
      <dgm:spPr/>
      <dgm:t>
        <a:bodyPr/>
        <a:lstStyle/>
        <a:p>
          <a:endParaRPr lang="en-US"/>
        </a:p>
      </dgm:t>
    </dgm:pt>
    <dgm:pt modelId="{42C3D409-CD77-4892-BF1D-51E7897EB3CD}">
      <dgm:prSet phldrT="[Text]"/>
      <dgm:spPr/>
      <dgm:t>
        <a:bodyPr/>
        <a:lstStyle/>
        <a:p>
          <a:r>
            <a:rPr lang="es-419" dirty="0"/>
            <a:t>Recursos disponibles y alcance</a:t>
          </a:r>
          <a:endParaRPr lang="en-US" dirty="0"/>
        </a:p>
      </dgm:t>
    </dgm:pt>
    <dgm:pt modelId="{DA020CB0-7AD0-4907-BB54-ADE6AC2E1365}" type="parTrans" cxnId="{69302244-4A3A-48B9-8796-1217B9171F90}">
      <dgm:prSet/>
      <dgm:spPr/>
      <dgm:t>
        <a:bodyPr/>
        <a:lstStyle/>
        <a:p>
          <a:endParaRPr lang="en-US"/>
        </a:p>
      </dgm:t>
    </dgm:pt>
    <dgm:pt modelId="{DAE99C7F-BE3E-4ECA-8E74-AFE38285D236}" type="sibTrans" cxnId="{69302244-4A3A-48B9-8796-1217B9171F90}">
      <dgm:prSet/>
      <dgm:spPr/>
      <dgm:t>
        <a:bodyPr/>
        <a:lstStyle/>
        <a:p>
          <a:endParaRPr lang="en-US"/>
        </a:p>
      </dgm:t>
    </dgm:pt>
    <dgm:pt modelId="{41F652C8-D233-462A-AA98-0461D72A3F07}">
      <dgm:prSet phldrT="[Text]"/>
      <dgm:spPr/>
      <dgm:t>
        <a:bodyPr/>
        <a:lstStyle/>
        <a:p>
          <a:r>
            <a:rPr lang="es-419"/>
            <a:t>Problema de investigación</a:t>
          </a:r>
          <a:endParaRPr lang="en-US" dirty="0"/>
        </a:p>
      </dgm:t>
    </dgm:pt>
    <dgm:pt modelId="{2DBFEA40-384F-49FD-98F8-4BEC08811945}" type="parTrans" cxnId="{26B3B579-75D6-4A42-BB90-15E39F6A6E37}">
      <dgm:prSet/>
      <dgm:spPr/>
      <dgm:t>
        <a:bodyPr/>
        <a:lstStyle/>
        <a:p>
          <a:endParaRPr lang="en-US"/>
        </a:p>
      </dgm:t>
    </dgm:pt>
    <dgm:pt modelId="{771F4AB0-DE48-4799-8BBA-B6B996C5A518}" type="sibTrans" cxnId="{26B3B579-75D6-4A42-BB90-15E39F6A6E37}">
      <dgm:prSet/>
      <dgm:spPr/>
      <dgm:t>
        <a:bodyPr/>
        <a:lstStyle/>
        <a:p>
          <a:endParaRPr lang="en-US"/>
        </a:p>
      </dgm:t>
    </dgm:pt>
    <dgm:pt modelId="{BAD63B5B-F139-40C1-9017-95628CFB23D4}" type="pres">
      <dgm:prSet presAssocID="{76386D92-9863-4794-8783-E361D080F46D}" presName="compositeShape" presStyleCnt="0">
        <dgm:presLayoutVars>
          <dgm:chMax val="7"/>
          <dgm:dir/>
          <dgm:resizeHandles val="exact"/>
        </dgm:presLayoutVars>
      </dgm:prSet>
      <dgm:spPr/>
    </dgm:pt>
    <dgm:pt modelId="{1A9DC8B8-C502-4EB3-862F-55FFB1EBDFD0}" type="pres">
      <dgm:prSet presAssocID="{76386D92-9863-4794-8783-E361D080F46D}" presName="wedge1" presStyleLbl="node1" presStyleIdx="0" presStyleCnt="3" custLinFactNeighborX="-3663" custLinFactNeighborY="4375"/>
      <dgm:spPr/>
    </dgm:pt>
    <dgm:pt modelId="{F1CDC214-EDEF-41FA-B760-ACA904FB77B1}" type="pres">
      <dgm:prSet presAssocID="{76386D92-9863-4794-8783-E361D080F46D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0047EDBF-5B6E-4415-B303-DFFB0AAE9792}" type="pres">
      <dgm:prSet presAssocID="{76386D92-9863-4794-8783-E361D080F46D}" presName="wedge2" presStyleLbl="node1" presStyleIdx="1" presStyleCnt="3"/>
      <dgm:spPr/>
    </dgm:pt>
    <dgm:pt modelId="{0566BED6-F0CE-4C07-8BA6-C195E53AA95A}" type="pres">
      <dgm:prSet presAssocID="{76386D92-9863-4794-8783-E361D080F46D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9DA3EA54-F3F3-47AC-9BDD-260D86EA83CE}" type="pres">
      <dgm:prSet presAssocID="{76386D92-9863-4794-8783-E361D080F46D}" presName="wedge3" presStyleLbl="node1" presStyleIdx="2" presStyleCnt="3"/>
      <dgm:spPr/>
    </dgm:pt>
    <dgm:pt modelId="{2744CB87-D99E-4159-B785-61F51C5E1CC6}" type="pres">
      <dgm:prSet presAssocID="{76386D92-9863-4794-8783-E361D080F46D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1124430A-0AA4-4D8D-8941-2F73634E2A94}" type="presOf" srcId="{76386D92-9863-4794-8783-E361D080F46D}" destId="{BAD63B5B-F139-40C1-9017-95628CFB23D4}" srcOrd="0" destOrd="0" presId="urn:microsoft.com/office/officeart/2005/8/layout/chart3"/>
    <dgm:cxn modelId="{69302244-4A3A-48B9-8796-1217B9171F90}" srcId="{76386D92-9863-4794-8783-E361D080F46D}" destId="{42C3D409-CD77-4892-BF1D-51E7897EB3CD}" srcOrd="1" destOrd="0" parTransId="{DA020CB0-7AD0-4907-BB54-ADE6AC2E1365}" sibTransId="{DAE99C7F-BE3E-4ECA-8E74-AFE38285D236}"/>
    <dgm:cxn modelId="{5695936B-2635-42DB-BD75-DBFB323B9590}" type="presOf" srcId="{27A4C1E4-A83E-4618-884F-D68E00515B8E}" destId="{1A9DC8B8-C502-4EB3-862F-55FFB1EBDFD0}" srcOrd="0" destOrd="0" presId="urn:microsoft.com/office/officeart/2005/8/layout/chart3"/>
    <dgm:cxn modelId="{6F17894D-C50F-42C4-9584-A2C97F1641DC}" type="presOf" srcId="{41F652C8-D233-462A-AA98-0461D72A3F07}" destId="{9DA3EA54-F3F3-47AC-9BDD-260D86EA83CE}" srcOrd="0" destOrd="0" presId="urn:microsoft.com/office/officeart/2005/8/layout/chart3"/>
    <dgm:cxn modelId="{26B3B579-75D6-4A42-BB90-15E39F6A6E37}" srcId="{76386D92-9863-4794-8783-E361D080F46D}" destId="{41F652C8-D233-462A-AA98-0461D72A3F07}" srcOrd="2" destOrd="0" parTransId="{2DBFEA40-384F-49FD-98F8-4BEC08811945}" sibTransId="{771F4AB0-DE48-4799-8BBA-B6B996C5A518}"/>
    <dgm:cxn modelId="{5F7BD55A-02E2-4B6F-9131-626D647E16DE}" type="presOf" srcId="{42C3D409-CD77-4892-BF1D-51E7897EB3CD}" destId="{0566BED6-F0CE-4C07-8BA6-C195E53AA95A}" srcOrd="1" destOrd="0" presId="urn:microsoft.com/office/officeart/2005/8/layout/chart3"/>
    <dgm:cxn modelId="{6E1FB67F-98BC-4AEB-9498-999241B4F2C2}" type="presOf" srcId="{42C3D409-CD77-4892-BF1D-51E7897EB3CD}" destId="{0047EDBF-5B6E-4415-B303-DFFB0AAE9792}" srcOrd="0" destOrd="0" presId="urn:microsoft.com/office/officeart/2005/8/layout/chart3"/>
    <dgm:cxn modelId="{BCFCF484-AAE0-4118-B587-F9EB5D211145}" type="presOf" srcId="{41F652C8-D233-462A-AA98-0461D72A3F07}" destId="{2744CB87-D99E-4159-B785-61F51C5E1CC6}" srcOrd="1" destOrd="0" presId="urn:microsoft.com/office/officeart/2005/8/layout/chart3"/>
    <dgm:cxn modelId="{F1436CCA-E472-4141-9BBA-6D2D07163998}" type="presOf" srcId="{27A4C1E4-A83E-4618-884F-D68E00515B8E}" destId="{F1CDC214-EDEF-41FA-B760-ACA904FB77B1}" srcOrd="1" destOrd="0" presId="urn:microsoft.com/office/officeart/2005/8/layout/chart3"/>
    <dgm:cxn modelId="{655B6CFC-4C7C-4E86-B1B6-B98126DB1AEF}" srcId="{76386D92-9863-4794-8783-E361D080F46D}" destId="{27A4C1E4-A83E-4618-884F-D68E00515B8E}" srcOrd="0" destOrd="0" parTransId="{EA16DA68-5039-47D3-A109-5B507318FD3E}" sibTransId="{D3515D58-2E12-48A6-9512-6493E8F4F1A6}"/>
    <dgm:cxn modelId="{E121614B-04EB-4903-A355-7C665A082D26}" type="presParOf" srcId="{BAD63B5B-F139-40C1-9017-95628CFB23D4}" destId="{1A9DC8B8-C502-4EB3-862F-55FFB1EBDFD0}" srcOrd="0" destOrd="0" presId="urn:microsoft.com/office/officeart/2005/8/layout/chart3"/>
    <dgm:cxn modelId="{F942F543-098F-4299-A853-5446DB0AAA73}" type="presParOf" srcId="{BAD63B5B-F139-40C1-9017-95628CFB23D4}" destId="{F1CDC214-EDEF-41FA-B760-ACA904FB77B1}" srcOrd="1" destOrd="0" presId="urn:microsoft.com/office/officeart/2005/8/layout/chart3"/>
    <dgm:cxn modelId="{D5EA5FAE-A425-4112-AFCB-7D49EAA71764}" type="presParOf" srcId="{BAD63B5B-F139-40C1-9017-95628CFB23D4}" destId="{0047EDBF-5B6E-4415-B303-DFFB0AAE9792}" srcOrd="2" destOrd="0" presId="urn:microsoft.com/office/officeart/2005/8/layout/chart3"/>
    <dgm:cxn modelId="{350F6EE6-3FA4-4477-9EB7-CB6ED7D05E82}" type="presParOf" srcId="{BAD63B5B-F139-40C1-9017-95628CFB23D4}" destId="{0566BED6-F0CE-4C07-8BA6-C195E53AA95A}" srcOrd="3" destOrd="0" presId="urn:microsoft.com/office/officeart/2005/8/layout/chart3"/>
    <dgm:cxn modelId="{D0680F4D-7B51-415D-9C71-F74790481D5F}" type="presParOf" srcId="{BAD63B5B-F139-40C1-9017-95628CFB23D4}" destId="{9DA3EA54-F3F3-47AC-9BDD-260D86EA83CE}" srcOrd="4" destOrd="0" presId="urn:microsoft.com/office/officeart/2005/8/layout/chart3"/>
    <dgm:cxn modelId="{7C821803-2FDB-4869-9F1E-7190CB503845}" type="presParOf" srcId="{BAD63B5B-F139-40C1-9017-95628CFB23D4}" destId="{2744CB87-D99E-4159-B785-61F51C5E1CC6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12C3B2-8244-4E8C-B75E-CF0F640AD970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4A9D371-8192-4E01-9087-4D7BBDAB29E2}">
      <dgm:prSet phldrT="[Text]"/>
      <dgm:spPr/>
      <dgm:t>
        <a:bodyPr/>
        <a:lstStyle/>
        <a:p>
          <a:r>
            <a:rPr lang="es-419" dirty="0"/>
            <a:t>Objetivos</a:t>
          </a:r>
          <a:endParaRPr lang="en-US" dirty="0"/>
        </a:p>
      </dgm:t>
    </dgm:pt>
    <dgm:pt modelId="{38E656E7-D6F7-40DF-A7B8-514585A17ECD}" type="parTrans" cxnId="{ED1F9A4E-1131-4FA6-803C-4AA059532BD2}">
      <dgm:prSet/>
      <dgm:spPr/>
      <dgm:t>
        <a:bodyPr/>
        <a:lstStyle/>
        <a:p>
          <a:endParaRPr lang="en-US"/>
        </a:p>
      </dgm:t>
    </dgm:pt>
    <dgm:pt modelId="{C21C3363-36C7-4268-AC5C-440CAA307C28}" type="sibTrans" cxnId="{ED1F9A4E-1131-4FA6-803C-4AA059532BD2}">
      <dgm:prSet/>
      <dgm:spPr/>
      <dgm:t>
        <a:bodyPr/>
        <a:lstStyle/>
        <a:p>
          <a:endParaRPr lang="en-US"/>
        </a:p>
      </dgm:t>
    </dgm:pt>
    <dgm:pt modelId="{CBF1FDC0-0196-4ED8-AA5A-A1023979EEF3}">
      <dgm:prSet phldrT="[Text]" custT="1"/>
      <dgm:spPr/>
      <dgm:t>
        <a:bodyPr/>
        <a:lstStyle/>
        <a:p>
          <a:r>
            <a:rPr lang="es-419" sz="1800" dirty="0"/>
            <a:t>Definir las tareas concretas (actividades) </a:t>
          </a:r>
          <a:endParaRPr lang="en-US" sz="1800" dirty="0"/>
        </a:p>
      </dgm:t>
    </dgm:pt>
    <dgm:pt modelId="{A07A00FF-0075-4DE9-9DEB-5FE97C5BE947}" type="parTrans" cxnId="{D5F67052-87A8-4B3B-9EDF-708E60A33E4D}">
      <dgm:prSet/>
      <dgm:spPr/>
      <dgm:t>
        <a:bodyPr/>
        <a:lstStyle/>
        <a:p>
          <a:endParaRPr lang="en-US"/>
        </a:p>
      </dgm:t>
    </dgm:pt>
    <dgm:pt modelId="{920EE20B-4D9E-4088-9E74-9AC468F7D776}" type="sibTrans" cxnId="{D5F67052-87A8-4B3B-9EDF-708E60A33E4D}">
      <dgm:prSet/>
      <dgm:spPr/>
      <dgm:t>
        <a:bodyPr/>
        <a:lstStyle/>
        <a:p>
          <a:endParaRPr lang="en-US"/>
        </a:p>
      </dgm:t>
    </dgm:pt>
    <dgm:pt modelId="{3ED22610-97B0-4ED3-BE4B-44C89CE93059}">
      <dgm:prSet phldrT="[Text]"/>
      <dgm:spPr/>
      <dgm:t>
        <a:bodyPr/>
        <a:lstStyle/>
        <a:p>
          <a:r>
            <a:rPr lang="es-419" dirty="0"/>
            <a:t>Metodología</a:t>
          </a:r>
          <a:endParaRPr lang="en-US" dirty="0"/>
        </a:p>
      </dgm:t>
    </dgm:pt>
    <dgm:pt modelId="{0CFF1F04-EA4B-40E3-AA62-DD3016884B52}" type="parTrans" cxnId="{CABDF075-0C79-4C5F-8858-CA7CB4F79C8B}">
      <dgm:prSet/>
      <dgm:spPr/>
      <dgm:t>
        <a:bodyPr/>
        <a:lstStyle/>
        <a:p>
          <a:endParaRPr lang="en-US"/>
        </a:p>
      </dgm:t>
    </dgm:pt>
    <dgm:pt modelId="{CDA980A1-D72B-402B-9AA2-B0A3DC1F0DBE}" type="sibTrans" cxnId="{CABDF075-0C79-4C5F-8858-CA7CB4F79C8B}">
      <dgm:prSet/>
      <dgm:spPr/>
      <dgm:t>
        <a:bodyPr/>
        <a:lstStyle/>
        <a:p>
          <a:endParaRPr lang="en-US"/>
        </a:p>
      </dgm:t>
    </dgm:pt>
    <dgm:pt modelId="{040AB789-B9F1-4F89-AC7F-60EA37FC78CA}">
      <dgm:prSet phldrT="[Text]" custT="1"/>
      <dgm:spPr/>
      <dgm:t>
        <a:bodyPr/>
        <a:lstStyle/>
        <a:p>
          <a:r>
            <a:rPr lang="es-419" sz="1800" dirty="0"/>
            <a:t>Puede ayudar a definir los objetivos y por ende las actividades</a:t>
          </a:r>
          <a:endParaRPr lang="en-US" sz="1800" dirty="0"/>
        </a:p>
      </dgm:t>
    </dgm:pt>
    <dgm:pt modelId="{C0083B99-11F8-402A-B9A1-1625A56D7E0D}" type="parTrans" cxnId="{639A418B-16A8-4004-BC1B-7C5E39324670}">
      <dgm:prSet/>
      <dgm:spPr/>
      <dgm:t>
        <a:bodyPr/>
        <a:lstStyle/>
        <a:p>
          <a:endParaRPr lang="en-US"/>
        </a:p>
      </dgm:t>
    </dgm:pt>
    <dgm:pt modelId="{DB39920E-D21D-424B-8862-97CEAA1E7A59}" type="sibTrans" cxnId="{639A418B-16A8-4004-BC1B-7C5E39324670}">
      <dgm:prSet/>
      <dgm:spPr/>
      <dgm:t>
        <a:bodyPr/>
        <a:lstStyle/>
        <a:p>
          <a:endParaRPr lang="en-US"/>
        </a:p>
      </dgm:t>
    </dgm:pt>
    <dgm:pt modelId="{CD3CBBA7-8F3F-4C44-BBBE-2F04BB39808A}">
      <dgm:prSet phldrT="[Text]"/>
      <dgm:spPr/>
      <dgm:t>
        <a:bodyPr/>
        <a:lstStyle/>
        <a:p>
          <a:r>
            <a:rPr lang="es-419" dirty="0"/>
            <a:t>Cronograma</a:t>
          </a:r>
          <a:endParaRPr lang="en-US" dirty="0"/>
        </a:p>
      </dgm:t>
    </dgm:pt>
    <dgm:pt modelId="{3142E835-0125-428C-8C2A-1569542D46D1}" type="parTrans" cxnId="{10D53E6C-48EE-45F3-9BAD-BA0DB144D1D2}">
      <dgm:prSet/>
      <dgm:spPr/>
      <dgm:t>
        <a:bodyPr/>
        <a:lstStyle/>
        <a:p>
          <a:endParaRPr lang="en-US"/>
        </a:p>
      </dgm:t>
    </dgm:pt>
    <dgm:pt modelId="{11745F9C-C00F-4429-8BA7-BA1578318905}" type="sibTrans" cxnId="{10D53E6C-48EE-45F3-9BAD-BA0DB144D1D2}">
      <dgm:prSet/>
      <dgm:spPr/>
      <dgm:t>
        <a:bodyPr/>
        <a:lstStyle/>
        <a:p>
          <a:endParaRPr lang="en-US"/>
        </a:p>
      </dgm:t>
    </dgm:pt>
    <dgm:pt modelId="{F127EB05-8C27-4FEE-A6DC-6E0C26F2E50F}">
      <dgm:prSet phldrT="[Text]" custT="1"/>
      <dgm:spPr/>
      <dgm:t>
        <a:bodyPr/>
        <a:lstStyle/>
        <a:p>
          <a:r>
            <a:rPr lang="es-419" sz="1800" dirty="0"/>
            <a:t>A partir de las actividades</a:t>
          </a:r>
          <a:endParaRPr lang="en-US" sz="1800" dirty="0"/>
        </a:p>
      </dgm:t>
    </dgm:pt>
    <dgm:pt modelId="{8889170C-C3F0-4788-B006-01E4CA21AEBA}" type="parTrans" cxnId="{DD80D501-D262-4071-BAE5-656BC595764B}">
      <dgm:prSet/>
      <dgm:spPr/>
      <dgm:t>
        <a:bodyPr/>
        <a:lstStyle/>
        <a:p>
          <a:endParaRPr lang="en-US"/>
        </a:p>
      </dgm:t>
    </dgm:pt>
    <dgm:pt modelId="{A5995CCF-1598-4362-BCCE-A58EE84D9ECD}" type="sibTrans" cxnId="{DD80D501-D262-4071-BAE5-656BC595764B}">
      <dgm:prSet/>
      <dgm:spPr/>
      <dgm:t>
        <a:bodyPr/>
        <a:lstStyle/>
        <a:p>
          <a:endParaRPr lang="en-US"/>
        </a:p>
      </dgm:t>
    </dgm:pt>
    <dgm:pt modelId="{AA744619-952B-4EA0-803E-477F93F0DD9F}" type="pres">
      <dgm:prSet presAssocID="{1812C3B2-8244-4E8C-B75E-CF0F640AD970}" presName="rootnode" presStyleCnt="0">
        <dgm:presLayoutVars>
          <dgm:chMax/>
          <dgm:chPref/>
          <dgm:dir/>
          <dgm:animLvl val="lvl"/>
        </dgm:presLayoutVars>
      </dgm:prSet>
      <dgm:spPr/>
    </dgm:pt>
    <dgm:pt modelId="{2D62EB9A-88F6-48E6-913A-AFC31FB6F7B8}" type="pres">
      <dgm:prSet presAssocID="{C4A9D371-8192-4E01-9087-4D7BBDAB29E2}" presName="composite" presStyleCnt="0"/>
      <dgm:spPr/>
    </dgm:pt>
    <dgm:pt modelId="{D832D9D9-E850-4EA8-8CC1-1BAA561E2D51}" type="pres">
      <dgm:prSet presAssocID="{C4A9D371-8192-4E01-9087-4D7BBDAB29E2}" presName="bentUpArrow1" presStyleLbl="alignImgPlace1" presStyleIdx="0" presStyleCnt="2"/>
      <dgm:spPr/>
    </dgm:pt>
    <dgm:pt modelId="{DBEAA133-8D04-47E0-AA1C-654E6E8B1345}" type="pres">
      <dgm:prSet presAssocID="{C4A9D371-8192-4E01-9087-4D7BBDAB29E2}" presName="ParentText" presStyleLbl="node1" presStyleIdx="0" presStyleCnt="3">
        <dgm:presLayoutVars>
          <dgm:chMax val="1"/>
          <dgm:chPref val="1"/>
          <dgm:bulletEnabled val="1"/>
        </dgm:presLayoutVars>
      </dgm:prSet>
      <dgm:spPr/>
    </dgm:pt>
    <dgm:pt modelId="{E2A09F0D-E883-42A8-825B-290BE8E30783}" type="pres">
      <dgm:prSet presAssocID="{C4A9D371-8192-4E01-9087-4D7BBDAB29E2}" presName="ChildText" presStyleLbl="revTx" presStyleIdx="0" presStyleCnt="3" custScaleX="168205" custLinFactNeighborX="26077" custLinFactNeighborY="-1524">
        <dgm:presLayoutVars>
          <dgm:chMax val="0"/>
          <dgm:chPref val="0"/>
          <dgm:bulletEnabled val="1"/>
        </dgm:presLayoutVars>
      </dgm:prSet>
      <dgm:spPr/>
    </dgm:pt>
    <dgm:pt modelId="{E143BE01-568F-4997-AF9D-5B731F0FCC6A}" type="pres">
      <dgm:prSet presAssocID="{C21C3363-36C7-4268-AC5C-440CAA307C28}" presName="sibTrans" presStyleCnt="0"/>
      <dgm:spPr/>
    </dgm:pt>
    <dgm:pt modelId="{42B202F2-7541-47C2-B689-3E4520EB7512}" type="pres">
      <dgm:prSet presAssocID="{3ED22610-97B0-4ED3-BE4B-44C89CE93059}" presName="composite" presStyleCnt="0"/>
      <dgm:spPr/>
    </dgm:pt>
    <dgm:pt modelId="{426FE0FB-67DD-43B7-A74A-C5D8C291E773}" type="pres">
      <dgm:prSet presAssocID="{3ED22610-97B0-4ED3-BE4B-44C89CE93059}" presName="bentUpArrow1" presStyleLbl="alignImgPlace1" presStyleIdx="1" presStyleCnt="2"/>
      <dgm:spPr/>
    </dgm:pt>
    <dgm:pt modelId="{9136C842-4445-4316-B3C5-EF42880B1E0D}" type="pres">
      <dgm:prSet presAssocID="{3ED22610-97B0-4ED3-BE4B-44C89CE93059}" presName="ParentText" presStyleLbl="node1" presStyleIdx="1" presStyleCnt="3">
        <dgm:presLayoutVars>
          <dgm:chMax val="1"/>
          <dgm:chPref val="1"/>
          <dgm:bulletEnabled val="1"/>
        </dgm:presLayoutVars>
      </dgm:prSet>
      <dgm:spPr/>
    </dgm:pt>
    <dgm:pt modelId="{9C5752D9-0DAD-4F93-883A-58D8BE7A8BD8}" type="pres">
      <dgm:prSet presAssocID="{3ED22610-97B0-4ED3-BE4B-44C89CE93059}" presName="ChildText" presStyleLbl="revTx" presStyleIdx="1" presStyleCnt="3" custScaleX="222843" custLinFactNeighborX="74082" custLinFactNeighborY="62">
        <dgm:presLayoutVars>
          <dgm:chMax val="0"/>
          <dgm:chPref val="0"/>
          <dgm:bulletEnabled val="1"/>
        </dgm:presLayoutVars>
      </dgm:prSet>
      <dgm:spPr/>
    </dgm:pt>
    <dgm:pt modelId="{EC259F2A-EC15-4005-BC00-A8BF2F180ED1}" type="pres">
      <dgm:prSet presAssocID="{CDA980A1-D72B-402B-9AA2-B0A3DC1F0DBE}" presName="sibTrans" presStyleCnt="0"/>
      <dgm:spPr/>
    </dgm:pt>
    <dgm:pt modelId="{150A74A2-8C17-40ED-869C-FABC8F7FDA95}" type="pres">
      <dgm:prSet presAssocID="{CD3CBBA7-8F3F-4C44-BBBE-2F04BB39808A}" presName="composite" presStyleCnt="0"/>
      <dgm:spPr/>
    </dgm:pt>
    <dgm:pt modelId="{217086F8-E185-45A4-B4B9-047CC0E7744C}" type="pres">
      <dgm:prSet presAssocID="{CD3CBBA7-8F3F-4C44-BBBE-2F04BB39808A}" presName="ParentText" presStyleLbl="node1" presStyleIdx="2" presStyleCnt="3">
        <dgm:presLayoutVars>
          <dgm:chMax val="1"/>
          <dgm:chPref val="1"/>
          <dgm:bulletEnabled val="1"/>
        </dgm:presLayoutVars>
      </dgm:prSet>
      <dgm:spPr/>
    </dgm:pt>
    <dgm:pt modelId="{1218DE98-F345-4908-94A2-2AD1A38A6A58}" type="pres">
      <dgm:prSet presAssocID="{CD3CBBA7-8F3F-4C44-BBBE-2F04BB39808A}" presName="FinalChildText" presStyleLbl="revTx" presStyleIdx="2" presStyleCnt="3" custScaleX="131225" custLinFactNeighborX="18965" custLinFactNeighborY="2286">
        <dgm:presLayoutVars>
          <dgm:chMax val="0"/>
          <dgm:chPref val="0"/>
          <dgm:bulletEnabled val="1"/>
        </dgm:presLayoutVars>
      </dgm:prSet>
      <dgm:spPr/>
    </dgm:pt>
  </dgm:ptLst>
  <dgm:cxnLst>
    <dgm:cxn modelId="{DD80D501-D262-4071-BAE5-656BC595764B}" srcId="{CD3CBBA7-8F3F-4C44-BBBE-2F04BB39808A}" destId="{F127EB05-8C27-4FEE-A6DC-6E0C26F2E50F}" srcOrd="0" destOrd="0" parTransId="{8889170C-C3F0-4788-B006-01E4CA21AEBA}" sibTransId="{A5995CCF-1598-4362-BCCE-A58EE84D9ECD}"/>
    <dgm:cxn modelId="{FAB16A27-AF1C-458B-8CD9-DFB9E3D7A158}" type="presOf" srcId="{1812C3B2-8244-4E8C-B75E-CF0F640AD970}" destId="{AA744619-952B-4EA0-803E-477F93F0DD9F}" srcOrd="0" destOrd="0" presId="urn:microsoft.com/office/officeart/2005/8/layout/StepDownProcess"/>
    <dgm:cxn modelId="{0BB47836-BCB9-4686-9C05-9CDA1CEF50C3}" type="presOf" srcId="{CBF1FDC0-0196-4ED8-AA5A-A1023979EEF3}" destId="{E2A09F0D-E883-42A8-825B-290BE8E30783}" srcOrd="0" destOrd="0" presId="urn:microsoft.com/office/officeart/2005/8/layout/StepDownProcess"/>
    <dgm:cxn modelId="{10D53E6C-48EE-45F3-9BAD-BA0DB144D1D2}" srcId="{1812C3B2-8244-4E8C-B75E-CF0F640AD970}" destId="{CD3CBBA7-8F3F-4C44-BBBE-2F04BB39808A}" srcOrd="2" destOrd="0" parTransId="{3142E835-0125-428C-8C2A-1569542D46D1}" sibTransId="{11745F9C-C00F-4429-8BA7-BA1578318905}"/>
    <dgm:cxn modelId="{A732F24D-AF7D-4982-A544-67D6BBDF7613}" type="presOf" srcId="{3ED22610-97B0-4ED3-BE4B-44C89CE93059}" destId="{9136C842-4445-4316-B3C5-EF42880B1E0D}" srcOrd="0" destOrd="0" presId="urn:microsoft.com/office/officeart/2005/8/layout/StepDownProcess"/>
    <dgm:cxn modelId="{ED1F9A4E-1131-4FA6-803C-4AA059532BD2}" srcId="{1812C3B2-8244-4E8C-B75E-CF0F640AD970}" destId="{C4A9D371-8192-4E01-9087-4D7BBDAB29E2}" srcOrd="0" destOrd="0" parTransId="{38E656E7-D6F7-40DF-A7B8-514585A17ECD}" sibTransId="{C21C3363-36C7-4268-AC5C-440CAA307C28}"/>
    <dgm:cxn modelId="{7073D04E-CFE5-43D5-A540-AEA13EC86CF0}" type="presOf" srcId="{CD3CBBA7-8F3F-4C44-BBBE-2F04BB39808A}" destId="{217086F8-E185-45A4-B4B9-047CC0E7744C}" srcOrd="0" destOrd="0" presId="urn:microsoft.com/office/officeart/2005/8/layout/StepDownProcess"/>
    <dgm:cxn modelId="{D5F67052-87A8-4B3B-9EDF-708E60A33E4D}" srcId="{C4A9D371-8192-4E01-9087-4D7BBDAB29E2}" destId="{CBF1FDC0-0196-4ED8-AA5A-A1023979EEF3}" srcOrd="0" destOrd="0" parTransId="{A07A00FF-0075-4DE9-9DEB-5FE97C5BE947}" sibTransId="{920EE20B-4D9E-4088-9E74-9AC468F7D776}"/>
    <dgm:cxn modelId="{CABDF075-0C79-4C5F-8858-CA7CB4F79C8B}" srcId="{1812C3B2-8244-4E8C-B75E-CF0F640AD970}" destId="{3ED22610-97B0-4ED3-BE4B-44C89CE93059}" srcOrd="1" destOrd="0" parTransId="{0CFF1F04-EA4B-40E3-AA62-DD3016884B52}" sibTransId="{CDA980A1-D72B-402B-9AA2-B0A3DC1F0DBE}"/>
    <dgm:cxn modelId="{639A418B-16A8-4004-BC1B-7C5E39324670}" srcId="{3ED22610-97B0-4ED3-BE4B-44C89CE93059}" destId="{040AB789-B9F1-4F89-AC7F-60EA37FC78CA}" srcOrd="0" destOrd="0" parTransId="{C0083B99-11F8-402A-B9A1-1625A56D7E0D}" sibTransId="{DB39920E-D21D-424B-8862-97CEAA1E7A59}"/>
    <dgm:cxn modelId="{386B17AC-BF4A-4999-BC6C-B3A42C0D5094}" type="presOf" srcId="{040AB789-B9F1-4F89-AC7F-60EA37FC78CA}" destId="{9C5752D9-0DAD-4F93-883A-58D8BE7A8BD8}" srcOrd="0" destOrd="0" presId="urn:microsoft.com/office/officeart/2005/8/layout/StepDownProcess"/>
    <dgm:cxn modelId="{99263FCE-DBFE-47BF-A113-56F312B19243}" type="presOf" srcId="{F127EB05-8C27-4FEE-A6DC-6E0C26F2E50F}" destId="{1218DE98-F345-4908-94A2-2AD1A38A6A58}" srcOrd="0" destOrd="0" presId="urn:microsoft.com/office/officeart/2005/8/layout/StepDownProcess"/>
    <dgm:cxn modelId="{778F85D8-3DBD-4FCC-9A34-D1F49DB1E7A3}" type="presOf" srcId="{C4A9D371-8192-4E01-9087-4D7BBDAB29E2}" destId="{DBEAA133-8D04-47E0-AA1C-654E6E8B1345}" srcOrd="0" destOrd="0" presId="urn:microsoft.com/office/officeart/2005/8/layout/StepDownProcess"/>
    <dgm:cxn modelId="{A020274B-ADB5-4586-938A-B64967A94D4D}" type="presParOf" srcId="{AA744619-952B-4EA0-803E-477F93F0DD9F}" destId="{2D62EB9A-88F6-48E6-913A-AFC31FB6F7B8}" srcOrd="0" destOrd="0" presId="urn:microsoft.com/office/officeart/2005/8/layout/StepDownProcess"/>
    <dgm:cxn modelId="{BEE3AD10-ABB0-45FD-BDAB-4C36A925036B}" type="presParOf" srcId="{2D62EB9A-88F6-48E6-913A-AFC31FB6F7B8}" destId="{D832D9D9-E850-4EA8-8CC1-1BAA561E2D51}" srcOrd="0" destOrd="0" presId="urn:microsoft.com/office/officeart/2005/8/layout/StepDownProcess"/>
    <dgm:cxn modelId="{6F5BA2D6-902B-4AFB-BB6A-7DBB70946B5A}" type="presParOf" srcId="{2D62EB9A-88F6-48E6-913A-AFC31FB6F7B8}" destId="{DBEAA133-8D04-47E0-AA1C-654E6E8B1345}" srcOrd="1" destOrd="0" presId="urn:microsoft.com/office/officeart/2005/8/layout/StepDownProcess"/>
    <dgm:cxn modelId="{524F46BC-330C-4A5B-BC4D-761BDA50B9A3}" type="presParOf" srcId="{2D62EB9A-88F6-48E6-913A-AFC31FB6F7B8}" destId="{E2A09F0D-E883-42A8-825B-290BE8E30783}" srcOrd="2" destOrd="0" presId="urn:microsoft.com/office/officeart/2005/8/layout/StepDownProcess"/>
    <dgm:cxn modelId="{C2E5F0CD-313E-476A-90B9-606F4C995BD5}" type="presParOf" srcId="{AA744619-952B-4EA0-803E-477F93F0DD9F}" destId="{E143BE01-568F-4997-AF9D-5B731F0FCC6A}" srcOrd="1" destOrd="0" presId="urn:microsoft.com/office/officeart/2005/8/layout/StepDownProcess"/>
    <dgm:cxn modelId="{FE64F5A4-599A-4D1E-A06C-BB1E10938706}" type="presParOf" srcId="{AA744619-952B-4EA0-803E-477F93F0DD9F}" destId="{42B202F2-7541-47C2-B689-3E4520EB7512}" srcOrd="2" destOrd="0" presId="urn:microsoft.com/office/officeart/2005/8/layout/StepDownProcess"/>
    <dgm:cxn modelId="{4B232C9C-1E5C-4359-B85F-529A01B6BC26}" type="presParOf" srcId="{42B202F2-7541-47C2-B689-3E4520EB7512}" destId="{426FE0FB-67DD-43B7-A74A-C5D8C291E773}" srcOrd="0" destOrd="0" presId="urn:microsoft.com/office/officeart/2005/8/layout/StepDownProcess"/>
    <dgm:cxn modelId="{929C583D-48FA-4E87-82E3-008F8A178D4E}" type="presParOf" srcId="{42B202F2-7541-47C2-B689-3E4520EB7512}" destId="{9136C842-4445-4316-B3C5-EF42880B1E0D}" srcOrd="1" destOrd="0" presId="urn:microsoft.com/office/officeart/2005/8/layout/StepDownProcess"/>
    <dgm:cxn modelId="{0EB1C605-513A-46F8-87D2-C900BC5C29F5}" type="presParOf" srcId="{42B202F2-7541-47C2-B689-3E4520EB7512}" destId="{9C5752D9-0DAD-4F93-883A-58D8BE7A8BD8}" srcOrd="2" destOrd="0" presId="urn:microsoft.com/office/officeart/2005/8/layout/StepDownProcess"/>
    <dgm:cxn modelId="{62DC418D-F405-4057-B3E4-E2B4053FE969}" type="presParOf" srcId="{AA744619-952B-4EA0-803E-477F93F0DD9F}" destId="{EC259F2A-EC15-4005-BC00-A8BF2F180ED1}" srcOrd="3" destOrd="0" presId="urn:microsoft.com/office/officeart/2005/8/layout/StepDownProcess"/>
    <dgm:cxn modelId="{E7821E50-1BDB-4E33-BA94-3612C47E3D43}" type="presParOf" srcId="{AA744619-952B-4EA0-803E-477F93F0DD9F}" destId="{150A74A2-8C17-40ED-869C-FABC8F7FDA95}" srcOrd="4" destOrd="0" presId="urn:microsoft.com/office/officeart/2005/8/layout/StepDownProcess"/>
    <dgm:cxn modelId="{726DF86A-1473-4F8A-8F53-ED1A91C1251B}" type="presParOf" srcId="{150A74A2-8C17-40ED-869C-FABC8F7FDA95}" destId="{217086F8-E185-45A4-B4B9-047CC0E7744C}" srcOrd="0" destOrd="0" presId="urn:microsoft.com/office/officeart/2005/8/layout/StepDownProcess"/>
    <dgm:cxn modelId="{E6DC932F-FEC8-4499-81A8-933E6BE301CD}" type="presParOf" srcId="{150A74A2-8C17-40ED-869C-FABC8F7FDA95}" destId="{1218DE98-F345-4908-94A2-2AD1A38A6A58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9CEAE7-5CE1-4F56-A909-F9A33776A19C}" type="doc">
      <dgm:prSet loTypeId="urn:microsoft.com/office/officeart/2005/8/layout/hProcess4" loCatId="process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4732221F-46FB-4B4D-8F1F-82867B8224E9}">
      <dgm:prSet phldrT="[Texto]"/>
      <dgm:spPr/>
      <dgm:t>
        <a:bodyPr/>
        <a:lstStyle/>
        <a:p>
          <a:r>
            <a:rPr lang="es-ES" dirty="0"/>
            <a:t>Fase 1</a:t>
          </a:r>
        </a:p>
      </dgm:t>
    </dgm:pt>
    <dgm:pt modelId="{DED7BB97-E487-401E-BB64-EAD3C7D9B37F}" type="parTrans" cxnId="{66D48880-88EE-4451-A4B5-C6F4F213E176}">
      <dgm:prSet/>
      <dgm:spPr/>
      <dgm:t>
        <a:bodyPr/>
        <a:lstStyle/>
        <a:p>
          <a:endParaRPr lang="es-ES"/>
        </a:p>
      </dgm:t>
    </dgm:pt>
    <dgm:pt modelId="{85FE81E9-DA50-449E-B5A8-E76FE1D2F085}" type="sibTrans" cxnId="{66D48880-88EE-4451-A4B5-C6F4F213E176}">
      <dgm:prSet/>
      <dgm:spPr/>
      <dgm:t>
        <a:bodyPr/>
        <a:lstStyle/>
        <a:p>
          <a:endParaRPr lang="es-ES"/>
        </a:p>
      </dgm:t>
    </dgm:pt>
    <dgm:pt modelId="{D8A9FB7A-0A99-43D0-9AC1-8BEC79B35A7C}">
      <dgm:prSet phldrT="[Texto]"/>
      <dgm:spPr/>
      <dgm:t>
        <a:bodyPr/>
        <a:lstStyle/>
        <a:p>
          <a:r>
            <a:rPr lang="es-ES" dirty="0"/>
            <a:t>Actividad 1</a:t>
          </a:r>
        </a:p>
      </dgm:t>
    </dgm:pt>
    <dgm:pt modelId="{20FAFCFB-E393-4E58-A97E-D1D9F1A8CA39}" type="parTrans" cxnId="{A6AFB9D0-F210-48CB-865B-533E8209B8C2}">
      <dgm:prSet/>
      <dgm:spPr/>
      <dgm:t>
        <a:bodyPr/>
        <a:lstStyle/>
        <a:p>
          <a:endParaRPr lang="es-ES"/>
        </a:p>
      </dgm:t>
    </dgm:pt>
    <dgm:pt modelId="{1C6F0262-CBB6-4302-BC61-3542FB8D6245}" type="sibTrans" cxnId="{A6AFB9D0-F210-48CB-865B-533E8209B8C2}">
      <dgm:prSet/>
      <dgm:spPr/>
      <dgm:t>
        <a:bodyPr/>
        <a:lstStyle/>
        <a:p>
          <a:endParaRPr lang="es-ES"/>
        </a:p>
      </dgm:t>
    </dgm:pt>
    <dgm:pt modelId="{047C4CE8-3EAF-401C-A252-A47F1B293365}">
      <dgm:prSet phldrT="[Texto]"/>
      <dgm:spPr/>
      <dgm:t>
        <a:bodyPr/>
        <a:lstStyle/>
        <a:p>
          <a:r>
            <a:rPr lang="es-ES" dirty="0"/>
            <a:t>Actividad 2</a:t>
          </a:r>
        </a:p>
      </dgm:t>
    </dgm:pt>
    <dgm:pt modelId="{55F8A13D-031C-4629-A6C9-34822B0028FC}" type="parTrans" cxnId="{62CFC318-FC7B-486D-B5D3-A57CEDE756F4}">
      <dgm:prSet/>
      <dgm:spPr/>
      <dgm:t>
        <a:bodyPr/>
        <a:lstStyle/>
        <a:p>
          <a:endParaRPr lang="es-ES"/>
        </a:p>
      </dgm:t>
    </dgm:pt>
    <dgm:pt modelId="{81632350-7F41-4A55-851A-0B28F89C823B}" type="sibTrans" cxnId="{62CFC318-FC7B-486D-B5D3-A57CEDE756F4}">
      <dgm:prSet/>
      <dgm:spPr/>
      <dgm:t>
        <a:bodyPr/>
        <a:lstStyle/>
        <a:p>
          <a:endParaRPr lang="es-ES"/>
        </a:p>
      </dgm:t>
    </dgm:pt>
    <dgm:pt modelId="{BFA18D11-3D02-4999-873D-58008A1363AE}">
      <dgm:prSet phldrT="[Texto]"/>
      <dgm:spPr/>
      <dgm:t>
        <a:bodyPr/>
        <a:lstStyle/>
        <a:p>
          <a:r>
            <a:rPr lang="es-ES" dirty="0"/>
            <a:t>Fase 2</a:t>
          </a:r>
        </a:p>
      </dgm:t>
    </dgm:pt>
    <dgm:pt modelId="{9CCA2A40-8F5A-49A5-BC20-376F2C616627}" type="parTrans" cxnId="{CD9491C0-273B-41AE-8973-4B81BF058BB0}">
      <dgm:prSet/>
      <dgm:spPr/>
      <dgm:t>
        <a:bodyPr/>
        <a:lstStyle/>
        <a:p>
          <a:endParaRPr lang="es-ES"/>
        </a:p>
      </dgm:t>
    </dgm:pt>
    <dgm:pt modelId="{C14BDA1C-22AA-42B1-9FAD-B4EAE8AD7D12}" type="sibTrans" cxnId="{CD9491C0-273B-41AE-8973-4B81BF058BB0}">
      <dgm:prSet/>
      <dgm:spPr/>
      <dgm:t>
        <a:bodyPr/>
        <a:lstStyle/>
        <a:p>
          <a:endParaRPr lang="es-ES"/>
        </a:p>
      </dgm:t>
    </dgm:pt>
    <dgm:pt modelId="{8C3D82AB-3666-42DD-AF9D-CEF9C15A80AC}">
      <dgm:prSet phldrT="[Texto]"/>
      <dgm:spPr/>
      <dgm:t>
        <a:bodyPr/>
        <a:lstStyle/>
        <a:p>
          <a:r>
            <a:rPr lang="es-ES" dirty="0"/>
            <a:t>Actividad 1</a:t>
          </a:r>
        </a:p>
      </dgm:t>
    </dgm:pt>
    <dgm:pt modelId="{0C0BE503-B1B5-4854-BD48-FE9046D7C904}" type="parTrans" cxnId="{81170891-EA6F-4779-8EE4-756515FA9815}">
      <dgm:prSet/>
      <dgm:spPr/>
      <dgm:t>
        <a:bodyPr/>
        <a:lstStyle/>
        <a:p>
          <a:endParaRPr lang="es-ES"/>
        </a:p>
      </dgm:t>
    </dgm:pt>
    <dgm:pt modelId="{CC61F859-D587-4195-B4FC-361BA0671413}" type="sibTrans" cxnId="{81170891-EA6F-4779-8EE4-756515FA9815}">
      <dgm:prSet/>
      <dgm:spPr/>
      <dgm:t>
        <a:bodyPr/>
        <a:lstStyle/>
        <a:p>
          <a:endParaRPr lang="es-ES"/>
        </a:p>
      </dgm:t>
    </dgm:pt>
    <dgm:pt modelId="{9354D81D-0419-42EE-A344-BD2C61E2532C}">
      <dgm:prSet phldrT="[Texto]"/>
      <dgm:spPr/>
      <dgm:t>
        <a:bodyPr/>
        <a:lstStyle/>
        <a:p>
          <a:r>
            <a:rPr lang="es-ES" dirty="0"/>
            <a:t>Actividad 2</a:t>
          </a:r>
        </a:p>
      </dgm:t>
    </dgm:pt>
    <dgm:pt modelId="{A427ECE4-0E51-4AB6-8907-E358D8EAAC7C}" type="parTrans" cxnId="{B6822F2F-B36F-4097-8550-6163C4AEF7A7}">
      <dgm:prSet/>
      <dgm:spPr/>
      <dgm:t>
        <a:bodyPr/>
        <a:lstStyle/>
        <a:p>
          <a:endParaRPr lang="es-ES"/>
        </a:p>
      </dgm:t>
    </dgm:pt>
    <dgm:pt modelId="{6E3EE23C-EF31-4933-BB12-ACEFF36E93ED}" type="sibTrans" cxnId="{B6822F2F-B36F-4097-8550-6163C4AEF7A7}">
      <dgm:prSet/>
      <dgm:spPr/>
      <dgm:t>
        <a:bodyPr/>
        <a:lstStyle/>
        <a:p>
          <a:endParaRPr lang="es-ES"/>
        </a:p>
      </dgm:t>
    </dgm:pt>
    <dgm:pt modelId="{8107EC0E-26F1-4550-AF29-D6422E55D21E}">
      <dgm:prSet phldrT="[Texto]"/>
      <dgm:spPr/>
      <dgm:t>
        <a:bodyPr/>
        <a:lstStyle/>
        <a:p>
          <a:r>
            <a:rPr lang="es-ES" dirty="0"/>
            <a:t>Fase 3</a:t>
          </a:r>
        </a:p>
      </dgm:t>
    </dgm:pt>
    <dgm:pt modelId="{F88C1321-E7A2-4B96-A92E-2AD39888B959}" type="parTrans" cxnId="{1A9FAFC2-3B8E-4BA6-A0D0-E43AF6360F79}">
      <dgm:prSet/>
      <dgm:spPr/>
      <dgm:t>
        <a:bodyPr/>
        <a:lstStyle/>
        <a:p>
          <a:endParaRPr lang="es-ES"/>
        </a:p>
      </dgm:t>
    </dgm:pt>
    <dgm:pt modelId="{B5DD3313-8404-44E5-8857-3CE4F100B1ED}" type="sibTrans" cxnId="{1A9FAFC2-3B8E-4BA6-A0D0-E43AF6360F79}">
      <dgm:prSet/>
      <dgm:spPr/>
      <dgm:t>
        <a:bodyPr/>
        <a:lstStyle/>
        <a:p>
          <a:endParaRPr lang="es-ES"/>
        </a:p>
      </dgm:t>
    </dgm:pt>
    <dgm:pt modelId="{152C09A2-3BFB-49C9-8FC1-D449158FF7EA}">
      <dgm:prSet phldrT="[Texto]"/>
      <dgm:spPr/>
      <dgm:t>
        <a:bodyPr/>
        <a:lstStyle/>
        <a:p>
          <a:r>
            <a:rPr lang="es-ES" dirty="0"/>
            <a:t>Actividad 1</a:t>
          </a:r>
        </a:p>
      </dgm:t>
    </dgm:pt>
    <dgm:pt modelId="{5B6AEFBA-A0FE-4B5C-BBC7-3623ED2D78A7}" type="parTrans" cxnId="{20640324-2A68-41BE-AF9A-278D1D64D5DB}">
      <dgm:prSet/>
      <dgm:spPr/>
      <dgm:t>
        <a:bodyPr/>
        <a:lstStyle/>
        <a:p>
          <a:endParaRPr lang="es-ES"/>
        </a:p>
      </dgm:t>
    </dgm:pt>
    <dgm:pt modelId="{DC7DF84D-9027-42D1-9538-D4BC77362FC8}" type="sibTrans" cxnId="{20640324-2A68-41BE-AF9A-278D1D64D5DB}">
      <dgm:prSet/>
      <dgm:spPr/>
      <dgm:t>
        <a:bodyPr/>
        <a:lstStyle/>
        <a:p>
          <a:endParaRPr lang="es-ES"/>
        </a:p>
      </dgm:t>
    </dgm:pt>
    <dgm:pt modelId="{D2F3088A-50A6-410F-9E4F-D2875E4A0ADE}">
      <dgm:prSet phldrT="[Texto]"/>
      <dgm:spPr/>
      <dgm:t>
        <a:bodyPr/>
        <a:lstStyle/>
        <a:p>
          <a:r>
            <a:rPr lang="es-ES" dirty="0"/>
            <a:t>Actividad 2</a:t>
          </a:r>
        </a:p>
      </dgm:t>
    </dgm:pt>
    <dgm:pt modelId="{00D53257-F90A-431C-93D2-238D44030F10}" type="parTrans" cxnId="{50CB526D-DE1E-4420-8BB0-EFF9B027AC71}">
      <dgm:prSet/>
      <dgm:spPr/>
      <dgm:t>
        <a:bodyPr/>
        <a:lstStyle/>
        <a:p>
          <a:endParaRPr lang="es-ES"/>
        </a:p>
      </dgm:t>
    </dgm:pt>
    <dgm:pt modelId="{DB7B470A-2FD5-41C3-9FA9-093BC7AF41BE}" type="sibTrans" cxnId="{50CB526D-DE1E-4420-8BB0-EFF9B027AC71}">
      <dgm:prSet/>
      <dgm:spPr/>
      <dgm:t>
        <a:bodyPr/>
        <a:lstStyle/>
        <a:p>
          <a:endParaRPr lang="es-ES"/>
        </a:p>
      </dgm:t>
    </dgm:pt>
    <dgm:pt modelId="{D232CC82-0053-4558-9BB1-C7A920FB683F}" type="pres">
      <dgm:prSet presAssocID="{CF9CEAE7-5CE1-4F56-A909-F9A33776A19C}" presName="Name0" presStyleCnt="0">
        <dgm:presLayoutVars>
          <dgm:dir/>
          <dgm:animLvl val="lvl"/>
          <dgm:resizeHandles val="exact"/>
        </dgm:presLayoutVars>
      </dgm:prSet>
      <dgm:spPr/>
    </dgm:pt>
    <dgm:pt modelId="{7E9F1AC3-D9F8-4F11-91A6-6B19DB1A6A9D}" type="pres">
      <dgm:prSet presAssocID="{CF9CEAE7-5CE1-4F56-A909-F9A33776A19C}" presName="tSp" presStyleCnt="0"/>
      <dgm:spPr/>
    </dgm:pt>
    <dgm:pt modelId="{A2F3463B-AA93-4E5E-958E-69907399BAB6}" type="pres">
      <dgm:prSet presAssocID="{CF9CEAE7-5CE1-4F56-A909-F9A33776A19C}" presName="bSp" presStyleCnt="0"/>
      <dgm:spPr/>
    </dgm:pt>
    <dgm:pt modelId="{85CF713D-4DDD-4CEC-929E-FD2A5C5BDF07}" type="pres">
      <dgm:prSet presAssocID="{CF9CEAE7-5CE1-4F56-A909-F9A33776A19C}" presName="process" presStyleCnt="0"/>
      <dgm:spPr/>
    </dgm:pt>
    <dgm:pt modelId="{4FA2C10C-359E-435B-9D93-B3AACF960604}" type="pres">
      <dgm:prSet presAssocID="{4732221F-46FB-4B4D-8F1F-82867B8224E9}" presName="composite1" presStyleCnt="0"/>
      <dgm:spPr/>
    </dgm:pt>
    <dgm:pt modelId="{24199A4B-1579-4F4C-8814-57715BBEF263}" type="pres">
      <dgm:prSet presAssocID="{4732221F-46FB-4B4D-8F1F-82867B8224E9}" presName="dummyNode1" presStyleLbl="node1" presStyleIdx="0" presStyleCnt="3"/>
      <dgm:spPr/>
    </dgm:pt>
    <dgm:pt modelId="{2072B6AB-563A-4266-A4C7-98C7BFAE30FC}" type="pres">
      <dgm:prSet presAssocID="{4732221F-46FB-4B4D-8F1F-82867B8224E9}" presName="childNode1" presStyleLbl="bgAcc1" presStyleIdx="0" presStyleCnt="3">
        <dgm:presLayoutVars>
          <dgm:bulletEnabled val="1"/>
        </dgm:presLayoutVars>
      </dgm:prSet>
      <dgm:spPr/>
    </dgm:pt>
    <dgm:pt modelId="{D4DE6614-8E67-4987-83CD-016383B418C5}" type="pres">
      <dgm:prSet presAssocID="{4732221F-46FB-4B4D-8F1F-82867B8224E9}" presName="childNode1tx" presStyleLbl="bgAcc1" presStyleIdx="0" presStyleCnt="3">
        <dgm:presLayoutVars>
          <dgm:bulletEnabled val="1"/>
        </dgm:presLayoutVars>
      </dgm:prSet>
      <dgm:spPr/>
    </dgm:pt>
    <dgm:pt modelId="{D11B0C02-B16A-4EA1-8462-D248617A564F}" type="pres">
      <dgm:prSet presAssocID="{4732221F-46FB-4B4D-8F1F-82867B8224E9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BDD9A044-2D16-4E4E-B2BE-63BEB65615F9}" type="pres">
      <dgm:prSet presAssocID="{4732221F-46FB-4B4D-8F1F-82867B8224E9}" presName="connSite1" presStyleCnt="0"/>
      <dgm:spPr/>
    </dgm:pt>
    <dgm:pt modelId="{29089D06-9F0B-4F29-B408-8373705AAD13}" type="pres">
      <dgm:prSet presAssocID="{85FE81E9-DA50-449E-B5A8-E76FE1D2F085}" presName="Name9" presStyleLbl="sibTrans2D1" presStyleIdx="0" presStyleCnt="2"/>
      <dgm:spPr/>
    </dgm:pt>
    <dgm:pt modelId="{A0D0FCB1-7EAF-4595-B1F8-A0CB6204440F}" type="pres">
      <dgm:prSet presAssocID="{BFA18D11-3D02-4999-873D-58008A1363AE}" presName="composite2" presStyleCnt="0"/>
      <dgm:spPr/>
    </dgm:pt>
    <dgm:pt modelId="{C7B2AE4E-112D-489C-B501-7A81F8EB19A8}" type="pres">
      <dgm:prSet presAssocID="{BFA18D11-3D02-4999-873D-58008A1363AE}" presName="dummyNode2" presStyleLbl="node1" presStyleIdx="0" presStyleCnt="3"/>
      <dgm:spPr/>
    </dgm:pt>
    <dgm:pt modelId="{051C133F-B2D8-430C-A92C-452EB4645D4D}" type="pres">
      <dgm:prSet presAssocID="{BFA18D11-3D02-4999-873D-58008A1363AE}" presName="childNode2" presStyleLbl="bgAcc1" presStyleIdx="1" presStyleCnt="3">
        <dgm:presLayoutVars>
          <dgm:bulletEnabled val="1"/>
        </dgm:presLayoutVars>
      </dgm:prSet>
      <dgm:spPr/>
    </dgm:pt>
    <dgm:pt modelId="{A49F10A1-6C03-4F60-8123-063A2B85FCF8}" type="pres">
      <dgm:prSet presAssocID="{BFA18D11-3D02-4999-873D-58008A1363AE}" presName="childNode2tx" presStyleLbl="bgAcc1" presStyleIdx="1" presStyleCnt="3">
        <dgm:presLayoutVars>
          <dgm:bulletEnabled val="1"/>
        </dgm:presLayoutVars>
      </dgm:prSet>
      <dgm:spPr/>
    </dgm:pt>
    <dgm:pt modelId="{5D415110-09B0-4F03-8DAE-15A9F65A4058}" type="pres">
      <dgm:prSet presAssocID="{BFA18D11-3D02-4999-873D-58008A1363A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DEE9B54B-4EDC-4B8A-869C-76AEFE1BDF4D}" type="pres">
      <dgm:prSet presAssocID="{BFA18D11-3D02-4999-873D-58008A1363AE}" presName="connSite2" presStyleCnt="0"/>
      <dgm:spPr/>
    </dgm:pt>
    <dgm:pt modelId="{AE4B2350-8587-46AB-BA00-328AE9ECF094}" type="pres">
      <dgm:prSet presAssocID="{C14BDA1C-22AA-42B1-9FAD-B4EAE8AD7D12}" presName="Name18" presStyleLbl="sibTrans2D1" presStyleIdx="1" presStyleCnt="2"/>
      <dgm:spPr/>
    </dgm:pt>
    <dgm:pt modelId="{DF30E437-452F-4A89-AF15-1FCE761A340F}" type="pres">
      <dgm:prSet presAssocID="{8107EC0E-26F1-4550-AF29-D6422E55D21E}" presName="composite1" presStyleCnt="0"/>
      <dgm:spPr/>
    </dgm:pt>
    <dgm:pt modelId="{79D5123C-1C95-4BB2-ABE7-55D945325146}" type="pres">
      <dgm:prSet presAssocID="{8107EC0E-26F1-4550-AF29-D6422E55D21E}" presName="dummyNode1" presStyleLbl="node1" presStyleIdx="1" presStyleCnt="3"/>
      <dgm:spPr/>
    </dgm:pt>
    <dgm:pt modelId="{8D1108AD-3ACC-4A2F-9042-8FF36FA14654}" type="pres">
      <dgm:prSet presAssocID="{8107EC0E-26F1-4550-AF29-D6422E55D21E}" presName="childNode1" presStyleLbl="bgAcc1" presStyleIdx="2" presStyleCnt="3">
        <dgm:presLayoutVars>
          <dgm:bulletEnabled val="1"/>
        </dgm:presLayoutVars>
      </dgm:prSet>
      <dgm:spPr/>
    </dgm:pt>
    <dgm:pt modelId="{87016D8C-2E8D-4991-BA5A-F0662CCBD2A9}" type="pres">
      <dgm:prSet presAssocID="{8107EC0E-26F1-4550-AF29-D6422E55D21E}" presName="childNode1tx" presStyleLbl="bgAcc1" presStyleIdx="2" presStyleCnt="3">
        <dgm:presLayoutVars>
          <dgm:bulletEnabled val="1"/>
        </dgm:presLayoutVars>
      </dgm:prSet>
      <dgm:spPr/>
    </dgm:pt>
    <dgm:pt modelId="{BB86BDFE-2E9F-46AC-AB06-3FD36E143D25}" type="pres">
      <dgm:prSet presAssocID="{8107EC0E-26F1-4550-AF29-D6422E55D21E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324F3B67-957A-4336-9958-5DAE0208F40E}" type="pres">
      <dgm:prSet presAssocID="{8107EC0E-26F1-4550-AF29-D6422E55D21E}" presName="connSite1" presStyleCnt="0"/>
      <dgm:spPr/>
    </dgm:pt>
  </dgm:ptLst>
  <dgm:cxnLst>
    <dgm:cxn modelId="{41687614-3537-43BA-93C4-B09F9FD63EA4}" type="presOf" srcId="{047C4CE8-3EAF-401C-A252-A47F1B293365}" destId="{D4DE6614-8E67-4987-83CD-016383B418C5}" srcOrd="1" destOrd="1" presId="urn:microsoft.com/office/officeart/2005/8/layout/hProcess4"/>
    <dgm:cxn modelId="{62CFC318-FC7B-486D-B5D3-A57CEDE756F4}" srcId="{4732221F-46FB-4B4D-8F1F-82867B8224E9}" destId="{047C4CE8-3EAF-401C-A252-A47F1B293365}" srcOrd="1" destOrd="0" parTransId="{55F8A13D-031C-4629-A6C9-34822B0028FC}" sibTransId="{81632350-7F41-4A55-851A-0B28F89C823B}"/>
    <dgm:cxn modelId="{99E5071D-5FE1-42B0-BF12-C8CCC14E7083}" type="presOf" srcId="{152C09A2-3BFB-49C9-8FC1-D449158FF7EA}" destId="{8D1108AD-3ACC-4A2F-9042-8FF36FA14654}" srcOrd="0" destOrd="0" presId="urn:microsoft.com/office/officeart/2005/8/layout/hProcess4"/>
    <dgm:cxn modelId="{20640324-2A68-41BE-AF9A-278D1D64D5DB}" srcId="{8107EC0E-26F1-4550-AF29-D6422E55D21E}" destId="{152C09A2-3BFB-49C9-8FC1-D449158FF7EA}" srcOrd="0" destOrd="0" parTransId="{5B6AEFBA-A0FE-4B5C-BBC7-3623ED2D78A7}" sibTransId="{DC7DF84D-9027-42D1-9538-D4BC77362FC8}"/>
    <dgm:cxn modelId="{94636726-EAEF-44CF-8F57-E668CF93BD5F}" type="presOf" srcId="{8C3D82AB-3666-42DD-AF9D-CEF9C15A80AC}" destId="{051C133F-B2D8-430C-A92C-452EB4645D4D}" srcOrd="0" destOrd="0" presId="urn:microsoft.com/office/officeart/2005/8/layout/hProcess4"/>
    <dgm:cxn modelId="{B6822F2F-B36F-4097-8550-6163C4AEF7A7}" srcId="{BFA18D11-3D02-4999-873D-58008A1363AE}" destId="{9354D81D-0419-42EE-A344-BD2C61E2532C}" srcOrd="1" destOrd="0" parTransId="{A427ECE4-0E51-4AB6-8907-E358D8EAAC7C}" sibTransId="{6E3EE23C-EF31-4933-BB12-ACEFF36E93ED}"/>
    <dgm:cxn modelId="{5C10DA2F-2F8E-4779-A886-BEACE556A72A}" type="presOf" srcId="{9354D81D-0419-42EE-A344-BD2C61E2532C}" destId="{051C133F-B2D8-430C-A92C-452EB4645D4D}" srcOrd="0" destOrd="1" presId="urn:microsoft.com/office/officeart/2005/8/layout/hProcess4"/>
    <dgm:cxn modelId="{45D53A62-16D5-44EC-A5CB-C2EF6631EC75}" type="presOf" srcId="{BFA18D11-3D02-4999-873D-58008A1363AE}" destId="{5D415110-09B0-4F03-8DAE-15A9F65A4058}" srcOrd="0" destOrd="0" presId="urn:microsoft.com/office/officeart/2005/8/layout/hProcess4"/>
    <dgm:cxn modelId="{5C74AD63-DEBD-44BC-9398-BAE2BF2A87B5}" type="presOf" srcId="{CF9CEAE7-5CE1-4F56-A909-F9A33776A19C}" destId="{D232CC82-0053-4558-9BB1-C7A920FB683F}" srcOrd="0" destOrd="0" presId="urn:microsoft.com/office/officeart/2005/8/layout/hProcess4"/>
    <dgm:cxn modelId="{F3103C4D-E8F2-4132-B7B8-A852B218A6D6}" type="presOf" srcId="{D8A9FB7A-0A99-43D0-9AC1-8BEC79B35A7C}" destId="{2072B6AB-563A-4266-A4C7-98C7BFAE30FC}" srcOrd="0" destOrd="0" presId="urn:microsoft.com/office/officeart/2005/8/layout/hProcess4"/>
    <dgm:cxn modelId="{50CB526D-DE1E-4420-8BB0-EFF9B027AC71}" srcId="{8107EC0E-26F1-4550-AF29-D6422E55D21E}" destId="{D2F3088A-50A6-410F-9E4F-D2875E4A0ADE}" srcOrd="1" destOrd="0" parTransId="{00D53257-F90A-431C-93D2-238D44030F10}" sibTransId="{DB7B470A-2FD5-41C3-9FA9-093BC7AF41BE}"/>
    <dgm:cxn modelId="{90568B6D-1D65-448B-8CE3-FD8A0588CCAF}" type="presOf" srcId="{152C09A2-3BFB-49C9-8FC1-D449158FF7EA}" destId="{87016D8C-2E8D-4991-BA5A-F0662CCBD2A9}" srcOrd="1" destOrd="0" presId="urn:microsoft.com/office/officeart/2005/8/layout/hProcess4"/>
    <dgm:cxn modelId="{548F3B54-7E0B-44AB-9ADE-563F494A50AB}" type="presOf" srcId="{D2F3088A-50A6-410F-9E4F-D2875E4A0ADE}" destId="{87016D8C-2E8D-4991-BA5A-F0662CCBD2A9}" srcOrd="1" destOrd="1" presId="urn:microsoft.com/office/officeart/2005/8/layout/hProcess4"/>
    <dgm:cxn modelId="{EE0A8058-38F5-4CB5-8F78-F92607D514C6}" type="presOf" srcId="{4732221F-46FB-4B4D-8F1F-82867B8224E9}" destId="{D11B0C02-B16A-4EA1-8462-D248617A564F}" srcOrd="0" destOrd="0" presId="urn:microsoft.com/office/officeart/2005/8/layout/hProcess4"/>
    <dgm:cxn modelId="{66D48880-88EE-4451-A4B5-C6F4F213E176}" srcId="{CF9CEAE7-5CE1-4F56-A909-F9A33776A19C}" destId="{4732221F-46FB-4B4D-8F1F-82867B8224E9}" srcOrd="0" destOrd="0" parTransId="{DED7BB97-E487-401E-BB64-EAD3C7D9B37F}" sibTransId="{85FE81E9-DA50-449E-B5A8-E76FE1D2F085}"/>
    <dgm:cxn modelId="{AC86DF85-A090-450E-BB6C-41948A16789C}" type="presOf" srcId="{C14BDA1C-22AA-42B1-9FAD-B4EAE8AD7D12}" destId="{AE4B2350-8587-46AB-BA00-328AE9ECF094}" srcOrd="0" destOrd="0" presId="urn:microsoft.com/office/officeart/2005/8/layout/hProcess4"/>
    <dgm:cxn modelId="{48B23688-FEC4-45D1-976F-1663F7E2876D}" type="presOf" srcId="{85FE81E9-DA50-449E-B5A8-E76FE1D2F085}" destId="{29089D06-9F0B-4F29-B408-8373705AAD13}" srcOrd="0" destOrd="0" presId="urn:microsoft.com/office/officeart/2005/8/layout/hProcess4"/>
    <dgm:cxn modelId="{81170891-EA6F-4779-8EE4-756515FA9815}" srcId="{BFA18D11-3D02-4999-873D-58008A1363AE}" destId="{8C3D82AB-3666-42DD-AF9D-CEF9C15A80AC}" srcOrd="0" destOrd="0" parTransId="{0C0BE503-B1B5-4854-BD48-FE9046D7C904}" sibTransId="{CC61F859-D587-4195-B4FC-361BA0671413}"/>
    <dgm:cxn modelId="{29750E92-7C5E-4DBB-9788-4103B58544D4}" type="presOf" srcId="{047C4CE8-3EAF-401C-A252-A47F1B293365}" destId="{2072B6AB-563A-4266-A4C7-98C7BFAE30FC}" srcOrd="0" destOrd="1" presId="urn:microsoft.com/office/officeart/2005/8/layout/hProcess4"/>
    <dgm:cxn modelId="{98058B9D-E998-4176-912C-EEB4EE458917}" type="presOf" srcId="{9354D81D-0419-42EE-A344-BD2C61E2532C}" destId="{A49F10A1-6C03-4F60-8123-063A2B85FCF8}" srcOrd="1" destOrd="1" presId="urn:microsoft.com/office/officeart/2005/8/layout/hProcess4"/>
    <dgm:cxn modelId="{8FAFF1B1-1FD3-4306-BDC2-C9484DC3A158}" type="presOf" srcId="{8C3D82AB-3666-42DD-AF9D-CEF9C15A80AC}" destId="{A49F10A1-6C03-4F60-8123-063A2B85FCF8}" srcOrd="1" destOrd="0" presId="urn:microsoft.com/office/officeart/2005/8/layout/hProcess4"/>
    <dgm:cxn modelId="{CD9491C0-273B-41AE-8973-4B81BF058BB0}" srcId="{CF9CEAE7-5CE1-4F56-A909-F9A33776A19C}" destId="{BFA18D11-3D02-4999-873D-58008A1363AE}" srcOrd="1" destOrd="0" parTransId="{9CCA2A40-8F5A-49A5-BC20-376F2C616627}" sibTransId="{C14BDA1C-22AA-42B1-9FAD-B4EAE8AD7D12}"/>
    <dgm:cxn modelId="{1A9FAFC2-3B8E-4BA6-A0D0-E43AF6360F79}" srcId="{CF9CEAE7-5CE1-4F56-A909-F9A33776A19C}" destId="{8107EC0E-26F1-4550-AF29-D6422E55D21E}" srcOrd="2" destOrd="0" parTransId="{F88C1321-E7A2-4B96-A92E-2AD39888B959}" sibTransId="{B5DD3313-8404-44E5-8857-3CE4F100B1ED}"/>
    <dgm:cxn modelId="{F05F49CA-8561-4780-BFE7-7E372069E8F5}" type="presOf" srcId="{8107EC0E-26F1-4550-AF29-D6422E55D21E}" destId="{BB86BDFE-2E9F-46AC-AB06-3FD36E143D25}" srcOrd="0" destOrd="0" presId="urn:microsoft.com/office/officeart/2005/8/layout/hProcess4"/>
    <dgm:cxn modelId="{E4F07ECF-02DE-4BA8-A34D-A9B9E8952CB2}" type="presOf" srcId="{D8A9FB7A-0A99-43D0-9AC1-8BEC79B35A7C}" destId="{D4DE6614-8E67-4987-83CD-016383B418C5}" srcOrd="1" destOrd="0" presId="urn:microsoft.com/office/officeart/2005/8/layout/hProcess4"/>
    <dgm:cxn modelId="{A6AFB9D0-F210-48CB-865B-533E8209B8C2}" srcId="{4732221F-46FB-4B4D-8F1F-82867B8224E9}" destId="{D8A9FB7A-0A99-43D0-9AC1-8BEC79B35A7C}" srcOrd="0" destOrd="0" parTransId="{20FAFCFB-E393-4E58-A97E-D1D9F1A8CA39}" sibTransId="{1C6F0262-CBB6-4302-BC61-3542FB8D6245}"/>
    <dgm:cxn modelId="{CE2F0DDE-917C-4BED-ADC6-D800E57765A3}" type="presOf" srcId="{D2F3088A-50A6-410F-9E4F-D2875E4A0ADE}" destId="{8D1108AD-3ACC-4A2F-9042-8FF36FA14654}" srcOrd="0" destOrd="1" presId="urn:microsoft.com/office/officeart/2005/8/layout/hProcess4"/>
    <dgm:cxn modelId="{93B51274-C948-4E3B-9EF1-DFC5C28F718F}" type="presParOf" srcId="{D232CC82-0053-4558-9BB1-C7A920FB683F}" destId="{7E9F1AC3-D9F8-4F11-91A6-6B19DB1A6A9D}" srcOrd="0" destOrd="0" presId="urn:microsoft.com/office/officeart/2005/8/layout/hProcess4"/>
    <dgm:cxn modelId="{028D6557-1F3C-4901-B5DF-6EE51EE1BE57}" type="presParOf" srcId="{D232CC82-0053-4558-9BB1-C7A920FB683F}" destId="{A2F3463B-AA93-4E5E-958E-69907399BAB6}" srcOrd="1" destOrd="0" presId="urn:microsoft.com/office/officeart/2005/8/layout/hProcess4"/>
    <dgm:cxn modelId="{30906D62-92C8-4049-91C7-8C860245E827}" type="presParOf" srcId="{D232CC82-0053-4558-9BB1-C7A920FB683F}" destId="{85CF713D-4DDD-4CEC-929E-FD2A5C5BDF07}" srcOrd="2" destOrd="0" presId="urn:microsoft.com/office/officeart/2005/8/layout/hProcess4"/>
    <dgm:cxn modelId="{EB172ACB-7375-467A-A5E8-2EBECB98F797}" type="presParOf" srcId="{85CF713D-4DDD-4CEC-929E-FD2A5C5BDF07}" destId="{4FA2C10C-359E-435B-9D93-B3AACF960604}" srcOrd="0" destOrd="0" presId="urn:microsoft.com/office/officeart/2005/8/layout/hProcess4"/>
    <dgm:cxn modelId="{CF6E44FC-6193-4775-957B-21F41F16D5AE}" type="presParOf" srcId="{4FA2C10C-359E-435B-9D93-B3AACF960604}" destId="{24199A4B-1579-4F4C-8814-57715BBEF263}" srcOrd="0" destOrd="0" presId="urn:microsoft.com/office/officeart/2005/8/layout/hProcess4"/>
    <dgm:cxn modelId="{0F25C92F-A1EB-4EEE-A4E9-347D586C3D90}" type="presParOf" srcId="{4FA2C10C-359E-435B-9D93-B3AACF960604}" destId="{2072B6AB-563A-4266-A4C7-98C7BFAE30FC}" srcOrd="1" destOrd="0" presId="urn:microsoft.com/office/officeart/2005/8/layout/hProcess4"/>
    <dgm:cxn modelId="{E4652485-608E-45C0-8141-DB242BCE1D65}" type="presParOf" srcId="{4FA2C10C-359E-435B-9D93-B3AACF960604}" destId="{D4DE6614-8E67-4987-83CD-016383B418C5}" srcOrd="2" destOrd="0" presId="urn:microsoft.com/office/officeart/2005/8/layout/hProcess4"/>
    <dgm:cxn modelId="{6755E597-A0FE-43EC-BCD9-B98127F1323A}" type="presParOf" srcId="{4FA2C10C-359E-435B-9D93-B3AACF960604}" destId="{D11B0C02-B16A-4EA1-8462-D248617A564F}" srcOrd="3" destOrd="0" presId="urn:microsoft.com/office/officeart/2005/8/layout/hProcess4"/>
    <dgm:cxn modelId="{3A363BC1-DE4B-4038-9C8E-BD63C7096328}" type="presParOf" srcId="{4FA2C10C-359E-435B-9D93-B3AACF960604}" destId="{BDD9A044-2D16-4E4E-B2BE-63BEB65615F9}" srcOrd="4" destOrd="0" presId="urn:microsoft.com/office/officeart/2005/8/layout/hProcess4"/>
    <dgm:cxn modelId="{BCCC79F8-F89D-4152-8236-EEA1C0BB0928}" type="presParOf" srcId="{85CF713D-4DDD-4CEC-929E-FD2A5C5BDF07}" destId="{29089D06-9F0B-4F29-B408-8373705AAD13}" srcOrd="1" destOrd="0" presId="urn:microsoft.com/office/officeart/2005/8/layout/hProcess4"/>
    <dgm:cxn modelId="{678E39B1-1FB9-4828-820A-1BA3893E760C}" type="presParOf" srcId="{85CF713D-4DDD-4CEC-929E-FD2A5C5BDF07}" destId="{A0D0FCB1-7EAF-4595-B1F8-A0CB6204440F}" srcOrd="2" destOrd="0" presId="urn:microsoft.com/office/officeart/2005/8/layout/hProcess4"/>
    <dgm:cxn modelId="{4CBE4D5C-CC82-4202-94F8-F99FD2BA00AC}" type="presParOf" srcId="{A0D0FCB1-7EAF-4595-B1F8-A0CB6204440F}" destId="{C7B2AE4E-112D-489C-B501-7A81F8EB19A8}" srcOrd="0" destOrd="0" presId="urn:microsoft.com/office/officeart/2005/8/layout/hProcess4"/>
    <dgm:cxn modelId="{F2ED248A-6AC3-4C95-B95F-5099B0746B72}" type="presParOf" srcId="{A0D0FCB1-7EAF-4595-B1F8-A0CB6204440F}" destId="{051C133F-B2D8-430C-A92C-452EB4645D4D}" srcOrd="1" destOrd="0" presId="urn:microsoft.com/office/officeart/2005/8/layout/hProcess4"/>
    <dgm:cxn modelId="{43173319-960C-4A1E-B0A3-B532C35364EA}" type="presParOf" srcId="{A0D0FCB1-7EAF-4595-B1F8-A0CB6204440F}" destId="{A49F10A1-6C03-4F60-8123-063A2B85FCF8}" srcOrd="2" destOrd="0" presId="urn:microsoft.com/office/officeart/2005/8/layout/hProcess4"/>
    <dgm:cxn modelId="{2A7A9C62-4232-4D8D-8E0B-178AEE4A7E3E}" type="presParOf" srcId="{A0D0FCB1-7EAF-4595-B1F8-A0CB6204440F}" destId="{5D415110-09B0-4F03-8DAE-15A9F65A4058}" srcOrd="3" destOrd="0" presId="urn:microsoft.com/office/officeart/2005/8/layout/hProcess4"/>
    <dgm:cxn modelId="{0051DF75-C40E-40F1-8B20-E180718C3219}" type="presParOf" srcId="{A0D0FCB1-7EAF-4595-B1F8-A0CB6204440F}" destId="{DEE9B54B-4EDC-4B8A-869C-76AEFE1BDF4D}" srcOrd="4" destOrd="0" presId="urn:microsoft.com/office/officeart/2005/8/layout/hProcess4"/>
    <dgm:cxn modelId="{873CB3C1-8B6F-4DAB-BE29-B890BACC4414}" type="presParOf" srcId="{85CF713D-4DDD-4CEC-929E-FD2A5C5BDF07}" destId="{AE4B2350-8587-46AB-BA00-328AE9ECF094}" srcOrd="3" destOrd="0" presId="urn:microsoft.com/office/officeart/2005/8/layout/hProcess4"/>
    <dgm:cxn modelId="{968D7829-17EC-40BD-8D91-51B68FDE9AD5}" type="presParOf" srcId="{85CF713D-4DDD-4CEC-929E-FD2A5C5BDF07}" destId="{DF30E437-452F-4A89-AF15-1FCE761A340F}" srcOrd="4" destOrd="0" presId="urn:microsoft.com/office/officeart/2005/8/layout/hProcess4"/>
    <dgm:cxn modelId="{0488914F-8DDF-469F-A31A-59E18A3DAC1C}" type="presParOf" srcId="{DF30E437-452F-4A89-AF15-1FCE761A340F}" destId="{79D5123C-1C95-4BB2-ABE7-55D945325146}" srcOrd="0" destOrd="0" presId="urn:microsoft.com/office/officeart/2005/8/layout/hProcess4"/>
    <dgm:cxn modelId="{BC2BE9D3-CBBA-4760-B771-6546F60AF64E}" type="presParOf" srcId="{DF30E437-452F-4A89-AF15-1FCE761A340F}" destId="{8D1108AD-3ACC-4A2F-9042-8FF36FA14654}" srcOrd="1" destOrd="0" presId="urn:microsoft.com/office/officeart/2005/8/layout/hProcess4"/>
    <dgm:cxn modelId="{5AA903B3-0D6B-49E4-83FE-ACFF0BA636E4}" type="presParOf" srcId="{DF30E437-452F-4A89-AF15-1FCE761A340F}" destId="{87016D8C-2E8D-4991-BA5A-F0662CCBD2A9}" srcOrd="2" destOrd="0" presId="urn:microsoft.com/office/officeart/2005/8/layout/hProcess4"/>
    <dgm:cxn modelId="{2AD1F478-9644-4061-BC88-FE723F01D42E}" type="presParOf" srcId="{DF30E437-452F-4A89-AF15-1FCE761A340F}" destId="{BB86BDFE-2E9F-46AC-AB06-3FD36E143D25}" srcOrd="3" destOrd="0" presId="urn:microsoft.com/office/officeart/2005/8/layout/hProcess4"/>
    <dgm:cxn modelId="{E57C33CC-A747-4DC7-B453-50DCDD240482}" type="presParOf" srcId="{DF30E437-452F-4A89-AF15-1FCE761A340F}" destId="{324F3B67-957A-4336-9958-5DAE0208F40E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DDCB421-FFBA-41D9-97CC-1D0E5E68000A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82055166-6821-4D95-8B74-B841902B6565}">
      <dgm:prSet phldrT="[Texto]"/>
      <dgm:spPr/>
      <dgm:t>
        <a:bodyPr/>
        <a:lstStyle/>
        <a:p>
          <a:r>
            <a:rPr lang="es-ES" dirty="0"/>
            <a:t>Recursos</a:t>
          </a:r>
        </a:p>
      </dgm:t>
    </dgm:pt>
    <dgm:pt modelId="{BFFF8E30-4C14-4580-8FF5-B1844DF1C769}" type="parTrans" cxnId="{EFF732E6-1C4F-46F8-819B-428CB1FD3F17}">
      <dgm:prSet/>
      <dgm:spPr/>
      <dgm:t>
        <a:bodyPr/>
        <a:lstStyle/>
        <a:p>
          <a:endParaRPr lang="es-ES"/>
        </a:p>
      </dgm:t>
    </dgm:pt>
    <dgm:pt modelId="{F2EDC03E-CCB1-43AD-85DA-241694B27AC8}" type="sibTrans" cxnId="{EFF732E6-1C4F-46F8-819B-428CB1FD3F17}">
      <dgm:prSet/>
      <dgm:spPr/>
      <dgm:t>
        <a:bodyPr/>
        <a:lstStyle/>
        <a:p>
          <a:endParaRPr lang="es-ES"/>
        </a:p>
      </dgm:t>
    </dgm:pt>
    <dgm:pt modelId="{61EDD0E7-6089-46AA-8B96-5EE2EDF0000F}">
      <dgm:prSet phldrT="[Texto]"/>
      <dgm:spPr/>
      <dgm:t>
        <a:bodyPr/>
        <a:lstStyle/>
        <a:p>
          <a:r>
            <a:rPr lang="es-ES" dirty="0"/>
            <a:t>Humanos</a:t>
          </a:r>
        </a:p>
      </dgm:t>
    </dgm:pt>
    <dgm:pt modelId="{3B5F590B-36AB-4105-93B6-0BA1B4FE3C18}" type="parTrans" cxnId="{12541CA3-B84B-40B5-80BE-E8DB811AD30B}">
      <dgm:prSet/>
      <dgm:spPr/>
      <dgm:t>
        <a:bodyPr/>
        <a:lstStyle/>
        <a:p>
          <a:endParaRPr lang="es-ES"/>
        </a:p>
      </dgm:t>
    </dgm:pt>
    <dgm:pt modelId="{1745CCB5-6ED7-4F52-9EF2-949B79E5DEF6}" type="sibTrans" cxnId="{12541CA3-B84B-40B5-80BE-E8DB811AD30B}">
      <dgm:prSet/>
      <dgm:spPr/>
      <dgm:t>
        <a:bodyPr/>
        <a:lstStyle/>
        <a:p>
          <a:endParaRPr lang="es-ES"/>
        </a:p>
      </dgm:t>
    </dgm:pt>
    <dgm:pt modelId="{1A21A846-C345-4D0F-8DA1-161ED08E09CA}">
      <dgm:prSet phldrT="[Texto]"/>
      <dgm:spPr/>
      <dgm:t>
        <a:bodyPr/>
        <a:lstStyle/>
        <a:p>
          <a:r>
            <a:rPr lang="es-ES" dirty="0"/>
            <a:t>Director</a:t>
          </a:r>
        </a:p>
      </dgm:t>
    </dgm:pt>
    <dgm:pt modelId="{21C5EED2-820A-4121-900B-7886F3D2B432}" type="parTrans" cxnId="{4F634B43-247D-4ACA-9633-4BCCDE47FCE9}">
      <dgm:prSet/>
      <dgm:spPr/>
      <dgm:t>
        <a:bodyPr/>
        <a:lstStyle/>
        <a:p>
          <a:endParaRPr lang="es-ES"/>
        </a:p>
      </dgm:t>
    </dgm:pt>
    <dgm:pt modelId="{6F7C68C7-7DDA-4271-AACF-AAB71880F3B8}" type="sibTrans" cxnId="{4F634B43-247D-4ACA-9633-4BCCDE47FCE9}">
      <dgm:prSet/>
      <dgm:spPr/>
      <dgm:t>
        <a:bodyPr/>
        <a:lstStyle/>
        <a:p>
          <a:endParaRPr lang="es-ES"/>
        </a:p>
      </dgm:t>
    </dgm:pt>
    <dgm:pt modelId="{3A8C4681-1681-4D3C-9C6F-9F643BB77BC8}">
      <dgm:prSet phldrT="[Texto]"/>
      <dgm:spPr/>
      <dgm:t>
        <a:bodyPr/>
        <a:lstStyle/>
        <a:p>
          <a:r>
            <a:rPr lang="es-ES" dirty="0"/>
            <a:t>Codirector</a:t>
          </a:r>
        </a:p>
      </dgm:t>
    </dgm:pt>
    <dgm:pt modelId="{801D6260-7ED6-4465-8853-C8C67EAF2F0D}" type="parTrans" cxnId="{F69B1C90-F89D-4931-9654-584CC8EA76B4}">
      <dgm:prSet/>
      <dgm:spPr/>
      <dgm:t>
        <a:bodyPr/>
        <a:lstStyle/>
        <a:p>
          <a:endParaRPr lang="es-ES"/>
        </a:p>
      </dgm:t>
    </dgm:pt>
    <dgm:pt modelId="{97FB1423-B138-461F-B747-C45F96175398}" type="sibTrans" cxnId="{F69B1C90-F89D-4931-9654-584CC8EA76B4}">
      <dgm:prSet/>
      <dgm:spPr/>
      <dgm:t>
        <a:bodyPr/>
        <a:lstStyle/>
        <a:p>
          <a:endParaRPr lang="es-ES"/>
        </a:p>
      </dgm:t>
    </dgm:pt>
    <dgm:pt modelId="{852FA4A9-6473-40CA-9DDC-AC7653B43A17}">
      <dgm:prSet phldrT="[Texto]"/>
      <dgm:spPr/>
      <dgm:t>
        <a:bodyPr/>
        <a:lstStyle/>
        <a:p>
          <a:r>
            <a:rPr lang="es-ES" dirty="0"/>
            <a:t>Otros</a:t>
          </a:r>
        </a:p>
      </dgm:t>
    </dgm:pt>
    <dgm:pt modelId="{9ED74AB8-84F8-4FA1-948E-E2F17815ABA3}" type="parTrans" cxnId="{2173BEF2-022E-4C5E-9E65-DDB6462573F2}">
      <dgm:prSet/>
      <dgm:spPr/>
      <dgm:t>
        <a:bodyPr/>
        <a:lstStyle/>
        <a:p>
          <a:endParaRPr lang="es-ES"/>
        </a:p>
      </dgm:t>
    </dgm:pt>
    <dgm:pt modelId="{20C7C004-A264-4B48-A77C-9E6BDDA650D6}" type="sibTrans" cxnId="{2173BEF2-022E-4C5E-9E65-DDB6462573F2}">
      <dgm:prSet/>
      <dgm:spPr/>
      <dgm:t>
        <a:bodyPr/>
        <a:lstStyle/>
        <a:p>
          <a:endParaRPr lang="es-ES"/>
        </a:p>
      </dgm:t>
    </dgm:pt>
    <dgm:pt modelId="{F32B2EFB-A6FE-438F-A08C-E824636AE910}">
      <dgm:prSet phldrT="[Texto]"/>
      <dgm:spPr/>
      <dgm:t>
        <a:bodyPr/>
        <a:lstStyle/>
        <a:p>
          <a:r>
            <a:rPr lang="es-ES" dirty="0"/>
            <a:t>Asesores</a:t>
          </a:r>
        </a:p>
      </dgm:t>
    </dgm:pt>
    <dgm:pt modelId="{72DEC3AE-A1F0-4DD8-A05A-B04E527C1F73}" type="parTrans" cxnId="{90B85F63-BEF2-414C-A53E-8F451FF6BB48}">
      <dgm:prSet/>
      <dgm:spPr/>
      <dgm:t>
        <a:bodyPr/>
        <a:lstStyle/>
        <a:p>
          <a:endParaRPr lang="es-ES"/>
        </a:p>
      </dgm:t>
    </dgm:pt>
    <dgm:pt modelId="{D968FD36-571D-4DC9-A717-3F7755B50B1B}" type="sibTrans" cxnId="{90B85F63-BEF2-414C-A53E-8F451FF6BB48}">
      <dgm:prSet/>
      <dgm:spPr/>
      <dgm:t>
        <a:bodyPr/>
        <a:lstStyle/>
        <a:p>
          <a:endParaRPr lang="es-ES"/>
        </a:p>
      </dgm:t>
    </dgm:pt>
    <dgm:pt modelId="{F039DCBF-076C-40E7-AB9A-8B8B7C99127D}" type="pres">
      <dgm:prSet presAssocID="{DDDCB421-FFBA-41D9-97CC-1D0E5E68000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E882565-8554-4D41-8F06-FDFA4613A251}" type="pres">
      <dgm:prSet presAssocID="{82055166-6821-4D95-8B74-B841902B6565}" presName="root1" presStyleCnt="0"/>
      <dgm:spPr/>
    </dgm:pt>
    <dgm:pt modelId="{6C3E4C1F-68A4-4FFD-A930-9B617E8A8305}" type="pres">
      <dgm:prSet presAssocID="{82055166-6821-4D95-8B74-B841902B6565}" presName="LevelOneTextNode" presStyleLbl="node0" presStyleIdx="0" presStyleCnt="1">
        <dgm:presLayoutVars>
          <dgm:chPref val="3"/>
        </dgm:presLayoutVars>
      </dgm:prSet>
      <dgm:spPr/>
    </dgm:pt>
    <dgm:pt modelId="{4484737B-254C-41B3-A3D1-4D2A3A413509}" type="pres">
      <dgm:prSet presAssocID="{82055166-6821-4D95-8B74-B841902B6565}" presName="level2hierChild" presStyleCnt="0"/>
      <dgm:spPr/>
    </dgm:pt>
    <dgm:pt modelId="{A61CD75F-6695-46C3-9E49-3A1A2BD58426}" type="pres">
      <dgm:prSet presAssocID="{3B5F590B-36AB-4105-93B6-0BA1B4FE3C18}" presName="conn2-1" presStyleLbl="parChTrans1D2" presStyleIdx="0" presStyleCnt="2"/>
      <dgm:spPr/>
    </dgm:pt>
    <dgm:pt modelId="{AF1080EF-DB59-4852-9DEC-FD9EF8364AD5}" type="pres">
      <dgm:prSet presAssocID="{3B5F590B-36AB-4105-93B6-0BA1B4FE3C18}" presName="connTx" presStyleLbl="parChTrans1D2" presStyleIdx="0" presStyleCnt="2"/>
      <dgm:spPr/>
    </dgm:pt>
    <dgm:pt modelId="{DC4E6258-2498-4000-A3D2-F5B18A578D0F}" type="pres">
      <dgm:prSet presAssocID="{61EDD0E7-6089-46AA-8B96-5EE2EDF0000F}" presName="root2" presStyleCnt="0"/>
      <dgm:spPr/>
    </dgm:pt>
    <dgm:pt modelId="{48357AE2-D40C-4585-B451-21E3713F6379}" type="pres">
      <dgm:prSet presAssocID="{61EDD0E7-6089-46AA-8B96-5EE2EDF0000F}" presName="LevelTwoTextNode" presStyleLbl="node2" presStyleIdx="0" presStyleCnt="2">
        <dgm:presLayoutVars>
          <dgm:chPref val="3"/>
        </dgm:presLayoutVars>
      </dgm:prSet>
      <dgm:spPr/>
    </dgm:pt>
    <dgm:pt modelId="{CB2E343A-0644-457B-A235-1A8314875230}" type="pres">
      <dgm:prSet presAssocID="{61EDD0E7-6089-46AA-8B96-5EE2EDF0000F}" presName="level3hierChild" presStyleCnt="0"/>
      <dgm:spPr/>
    </dgm:pt>
    <dgm:pt modelId="{A234CAF6-3EEE-407E-A5B1-960577817366}" type="pres">
      <dgm:prSet presAssocID="{21C5EED2-820A-4121-900B-7886F3D2B432}" presName="conn2-1" presStyleLbl="parChTrans1D3" presStyleIdx="0" presStyleCnt="3"/>
      <dgm:spPr/>
    </dgm:pt>
    <dgm:pt modelId="{7AF68FD8-D3B5-4158-8A83-CC1404E2BAB4}" type="pres">
      <dgm:prSet presAssocID="{21C5EED2-820A-4121-900B-7886F3D2B432}" presName="connTx" presStyleLbl="parChTrans1D3" presStyleIdx="0" presStyleCnt="3"/>
      <dgm:spPr/>
    </dgm:pt>
    <dgm:pt modelId="{C875B49E-CF72-44C5-9F6B-729E4AFC557C}" type="pres">
      <dgm:prSet presAssocID="{1A21A846-C345-4D0F-8DA1-161ED08E09CA}" presName="root2" presStyleCnt="0"/>
      <dgm:spPr/>
    </dgm:pt>
    <dgm:pt modelId="{9E69EA80-A052-4BF3-AD93-79665D1FD027}" type="pres">
      <dgm:prSet presAssocID="{1A21A846-C345-4D0F-8DA1-161ED08E09CA}" presName="LevelTwoTextNode" presStyleLbl="node3" presStyleIdx="0" presStyleCnt="3">
        <dgm:presLayoutVars>
          <dgm:chPref val="3"/>
        </dgm:presLayoutVars>
      </dgm:prSet>
      <dgm:spPr/>
    </dgm:pt>
    <dgm:pt modelId="{24C454FD-F5EF-4622-A840-462E57D4947E}" type="pres">
      <dgm:prSet presAssocID="{1A21A846-C345-4D0F-8DA1-161ED08E09CA}" presName="level3hierChild" presStyleCnt="0"/>
      <dgm:spPr/>
    </dgm:pt>
    <dgm:pt modelId="{14136EC7-ED65-403F-A97D-AB8BA8BBB817}" type="pres">
      <dgm:prSet presAssocID="{801D6260-7ED6-4465-8853-C8C67EAF2F0D}" presName="conn2-1" presStyleLbl="parChTrans1D3" presStyleIdx="1" presStyleCnt="3"/>
      <dgm:spPr/>
    </dgm:pt>
    <dgm:pt modelId="{381142A4-896D-4B9A-B3CD-DE46A8AC8556}" type="pres">
      <dgm:prSet presAssocID="{801D6260-7ED6-4465-8853-C8C67EAF2F0D}" presName="connTx" presStyleLbl="parChTrans1D3" presStyleIdx="1" presStyleCnt="3"/>
      <dgm:spPr/>
    </dgm:pt>
    <dgm:pt modelId="{1CE8384A-1C82-4281-AEA5-04DEDF4AB8DA}" type="pres">
      <dgm:prSet presAssocID="{3A8C4681-1681-4D3C-9C6F-9F643BB77BC8}" presName="root2" presStyleCnt="0"/>
      <dgm:spPr/>
    </dgm:pt>
    <dgm:pt modelId="{410B874F-56A3-4E08-A36D-A697987804A3}" type="pres">
      <dgm:prSet presAssocID="{3A8C4681-1681-4D3C-9C6F-9F643BB77BC8}" presName="LevelTwoTextNode" presStyleLbl="node3" presStyleIdx="1" presStyleCnt="3">
        <dgm:presLayoutVars>
          <dgm:chPref val="3"/>
        </dgm:presLayoutVars>
      </dgm:prSet>
      <dgm:spPr/>
    </dgm:pt>
    <dgm:pt modelId="{35741233-20D3-4F28-B7C4-70B6494040F2}" type="pres">
      <dgm:prSet presAssocID="{3A8C4681-1681-4D3C-9C6F-9F643BB77BC8}" presName="level3hierChild" presStyleCnt="0"/>
      <dgm:spPr/>
    </dgm:pt>
    <dgm:pt modelId="{A57EC1BE-8F99-43D1-9047-48220DD7EDBF}" type="pres">
      <dgm:prSet presAssocID="{72DEC3AE-A1F0-4DD8-A05A-B04E527C1F73}" presName="conn2-1" presStyleLbl="parChTrans1D3" presStyleIdx="2" presStyleCnt="3"/>
      <dgm:spPr/>
    </dgm:pt>
    <dgm:pt modelId="{8801343D-9482-4B8D-98B1-D53859F70D14}" type="pres">
      <dgm:prSet presAssocID="{72DEC3AE-A1F0-4DD8-A05A-B04E527C1F73}" presName="connTx" presStyleLbl="parChTrans1D3" presStyleIdx="2" presStyleCnt="3"/>
      <dgm:spPr/>
    </dgm:pt>
    <dgm:pt modelId="{52CB2EFE-DBA1-41FE-A06F-D2685EAD2BDC}" type="pres">
      <dgm:prSet presAssocID="{F32B2EFB-A6FE-438F-A08C-E824636AE910}" presName="root2" presStyleCnt="0"/>
      <dgm:spPr/>
    </dgm:pt>
    <dgm:pt modelId="{76E69CCC-5BD0-469D-ABEC-CE3AE70FA30B}" type="pres">
      <dgm:prSet presAssocID="{F32B2EFB-A6FE-438F-A08C-E824636AE910}" presName="LevelTwoTextNode" presStyleLbl="node3" presStyleIdx="2" presStyleCnt="3">
        <dgm:presLayoutVars>
          <dgm:chPref val="3"/>
        </dgm:presLayoutVars>
      </dgm:prSet>
      <dgm:spPr/>
    </dgm:pt>
    <dgm:pt modelId="{AF5943CD-F5C0-498B-96A2-AE090EAAEFF1}" type="pres">
      <dgm:prSet presAssocID="{F32B2EFB-A6FE-438F-A08C-E824636AE910}" presName="level3hierChild" presStyleCnt="0"/>
      <dgm:spPr/>
    </dgm:pt>
    <dgm:pt modelId="{8F0622C8-EED4-4FD6-A3B7-4E44DDA0A7A8}" type="pres">
      <dgm:prSet presAssocID="{9ED74AB8-84F8-4FA1-948E-E2F17815ABA3}" presName="conn2-1" presStyleLbl="parChTrans1D2" presStyleIdx="1" presStyleCnt="2"/>
      <dgm:spPr/>
    </dgm:pt>
    <dgm:pt modelId="{CA6644A2-B1CD-49AC-9BA2-D75C9566F566}" type="pres">
      <dgm:prSet presAssocID="{9ED74AB8-84F8-4FA1-948E-E2F17815ABA3}" presName="connTx" presStyleLbl="parChTrans1D2" presStyleIdx="1" presStyleCnt="2"/>
      <dgm:spPr/>
    </dgm:pt>
    <dgm:pt modelId="{ECCD964A-C550-4676-B7AF-C8252E629667}" type="pres">
      <dgm:prSet presAssocID="{852FA4A9-6473-40CA-9DDC-AC7653B43A17}" presName="root2" presStyleCnt="0"/>
      <dgm:spPr/>
    </dgm:pt>
    <dgm:pt modelId="{CA034247-738D-4030-A4F0-171B26D933CF}" type="pres">
      <dgm:prSet presAssocID="{852FA4A9-6473-40CA-9DDC-AC7653B43A17}" presName="LevelTwoTextNode" presStyleLbl="node2" presStyleIdx="1" presStyleCnt="2">
        <dgm:presLayoutVars>
          <dgm:chPref val="3"/>
        </dgm:presLayoutVars>
      </dgm:prSet>
      <dgm:spPr/>
    </dgm:pt>
    <dgm:pt modelId="{DC7CE6FD-D33C-4D0E-9F92-461571A183C7}" type="pres">
      <dgm:prSet presAssocID="{852FA4A9-6473-40CA-9DDC-AC7653B43A17}" presName="level3hierChild" presStyleCnt="0"/>
      <dgm:spPr/>
    </dgm:pt>
  </dgm:ptLst>
  <dgm:cxnLst>
    <dgm:cxn modelId="{81AA923D-C4F9-473B-B900-80F407ACA65B}" type="presOf" srcId="{801D6260-7ED6-4465-8853-C8C67EAF2F0D}" destId="{14136EC7-ED65-403F-A97D-AB8BA8BBB817}" srcOrd="0" destOrd="0" presId="urn:microsoft.com/office/officeart/2005/8/layout/hierarchy2"/>
    <dgm:cxn modelId="{7E38B940-9400-4FEF-A803-10ADC7A6AF06}" type="presOf" srcId="{DDDCB421-FFBA-41D9-97CC-1D0E5E68000A}" destId="{F039DCBF-076C-40E7-AB9A-8B8B7C99127D}" srcOrd="0" destOrd="0" presId="urn:microsoft.com/office/officeart/2005/8/layout/hierarchy2"/>
    <dgm:cxn modelId="{6BBC7160-E4CA-4D06-81E9-254626BA907D}" type="presOf" srcId="{72DEC3AE-A1F0-4DD8-A05A-B04E527C1F73}" destId="{A57EC1BE-8F99-43D1-9047-48220DD7EDBF}" srcOrd="0" destOrd="0" presId="urn:microsoft.com/office/officeart/2005/8/layout/hierarchy2"/>
    <dgm:cxn modelId="{698B0761-187B-4A7F-9973-C5E19F6A2763}" type="presOf" srcId="{9ED74AB8-84F8-4FA1-948E-E2F17815ABA3}" destId="{CA6644A2-B1CD-49AC-9BA2-D75C9566F566}" srcOrd="1" destOrd="0" presId="urn:microsoft.com/office/officeart/2005/8/layout/hierarchy2"/>
    <dgm:cxn modelId="{90B85F63-BEF2-414C-A53E-8F451FF6BB48}" srcId="{61EDD0E7-6089-46AA-8B96-5EE2EDF0000F}" destId="{F32B2EFB-A6FE-438F-A08C-E824636AE910}" srcOrd="2" destOrd="0" parTransId="{72DEC3AE-A1F0-4DD8-A05A-B04E527C1F73}" sibTransId="{D968FD36-571D-4DC9-A717-3F7755B50B1B}"/>
    <dgm:cxn modelId="{4F634B43-247D-4ACA-9633-4BCCDE47FCE9}" srcId="{61EDD0E7-6089-46AA-8B96-5EE2EDF0000F}" destId="{1A21A846-C345-4D0F-8DA1-161ED08E09CA}" srcOrd="0" destOrd="0" parTransId="{21C5EED2-820A-4121-900B-7886F3D2B432}" sibTransId="{6F7C68C7-7DDA-4271-AACF-AAB71880F3B8}"/>
    <dgm:cxn modelId="{7F975A6D-16F5-4537-8D2C-C0F49AA7FCB8}" type="presOf" srcId="{3B5F590B-36AB-4105-93B6-0BA1B4FE3C18}" destId="{AF1080EF-DB59-4852-9DEC-FD9EF8364AD5}" srcOrd="1" destOrd="0" presId="urn:microsoft.com/office/officeart/2005/8/layout/hierarchy2"/>
    <dgm:cxn modelId="{8E83DC6F-A955-4D0E-B1A2-30A62D96B10B}" type="presOf" srcId="{3A8C4681-1681-4D3C-9C6F-9F643BB77BC8}" destId="{410B874F-56A3-4E08-A36D-A697987804A3}" srcOrd="0" destOrd="0" presId="urn:microsoft.com/office/officeart/2005/8/layout/hierarchy2"/>
    <dgm:cxn modelId="{DC07B776-749A-42D2-97CF-304687ECD599}" type="presOf" srcId="{21C5EED2-820A-4121-900B-7886F3D2B432}" destId="{7AF68FD8-D3B5-4158-8A83-CC1404E2BAB4}" srcOrd="1" destOrd="0" presId="urn:microsoft.com/office/officeart/2005/8/layout/hierarchy2"/>
    <dgm:cxn modelId="{FC25AA57-BE67-4FFC-9554-A1CC0A481D29}" type="presOf" srcId="{F32B2EFB-A6FE-438F-A08C-E824636AE910}" destId="{76E69CCC-5BD0-469D-ABEC-CE3AE70FA30B}" srcOrd="0" destOrd="0" presId="urn:microsoft.com/office/officeart/2005/8/layout/hierarchy2"/>
    <dgm:cxn modelId="{DCC7AF7A-8961-4D03-A459-D96EDE1F305B}" type="presOf" srcId="{801D6260-7ED6-4465-8853-C8C67EAF2F0D}" destId="{381142A4-896D-4B9A-B3CD-DE46A8AC8556}" srcOrd="1" destOrd="0" presId="urn:microsoft.com/office/officeart/2005/8/layout/hierarchy2"/>
    <dgm:cxn modelId="{20DDE682-923A-4C23-B023-9B277A7409B3}" type="presOf" srcId="{1A21A846-C345-4D0F-8DA1-161ED08E09CA}" destId="{9E69EA80-A052-4BF3-AD93-79665D1FD027}" srcOrd="0" destOrd="0" presId="urn:microsoft.com/office/officeart/2005/8/layout/hierarchy2"/>
    <dgm:cxn modelId="{F69B1C90-F89D-4931-9654-584CC8EA76B4}" srcId="{61EDD0E7-6089-46AA-8B96-5EE2EDF0000F}" destId="{3A8C4681-1681-4D3C-9C6F-9F643BB77BC8}" srcOrd="1" destOrd="0" parTransId="{801D6260-7ED6-4465-8853-C8C67EAF2F0D}" sibTransId="{97FB1423-B138-461F-B747-C45F96175398}"/>
    <dgm:cxn modelId="{1C586D96-B3A2-4B30-A0EF-426214C19498}" type="presOf" srcId="{3B5F590B-36AB-4105-93B6-0BA1B4FE3C18}" destId="{A61CD75F-6695-46C3-9E49-3A1A2BD58426}" srcOrd="0" destOrd="0" presId="urn:microsoft.com/office/officeart/2005/8/layout/hierarchy2"/>
    <dgm:cxn modelId="{37F98797-2CED-435C-86E9-457A7A796361}" type="presOf" srcId="{852FA4A9-6473-40CA-9DDC-AC7653B43A17}" destId="{CA034247-738D-4030-A4F0-171B26D933CF}" srcOrd="0" destOrd="0" presId="urn:microsoft.com/office/officeart/2005/8/layout/hierarchy2"/>
    <dgm:cxn modelId="{3C418D9A-DF99-4754-BE65-1B3B70156525}" type="presOf" srcId="{61EDD0E7-6089-46AA-8B96-5EE2EDF0000F}" destId="{48357AE2-D40C-4585-B451-21E3713F6379}" srcOrd="0" destOrd="0" presId="urn:microsoft.com/office/officeart/2005/8/layout/hierarchy2"/>
    <dgm:cxn modelId="{12541CA3-B84B-40B5-80BE-E8DB811AD30B}" srcId="{82055166-6821-4D95-8B74-B841902B6565}" destId="{61EDD0E7-6089-46AA-8B96-5EE2EDF0000F}" srcOrd="0" destOrd="0" parTransId="{3B5F590B-36AB-4105-93B6-0BA1B4FE3C18}" sibTransId="{1745CCB5-6ED7-4F52-9EF2-949B79E5DEF6}"/>
    <dgm:cxn modelId="{9D4264A9-52B3-4287-953A-F8B44784CA46}" type="presOf" srcId="{72DEC3AE-A1F0-4DD8-A05A-B04E527C1F73}" destId="{8801343D-9482-4B8D-98B1-D53859F70D14}" srcOrd="1" destOrd="0" presId="urn:microsoft.com/office/officeart/2005/8/layout/hierarchy2"/>
    <dgm:cxn modelId="{38AD5EB7-B0EC-46E0-87D6-DB689C3F40F6}" type="presOf" srcId="{9ED74AB8-84F8-4FA1-948E-E2F17815ABA3}" destId="{8F0622C8-EED4-4FD6-A3B7-4E44DDA0A7A8}" srcOrd="0" destOrd="0" presId="urn:microsoft.com/office/officeart/2005/8/layout/hierarchy2"/>
    <dgm:cxn modelId="{87FEFFE2-E712-48F9-8ACC-563332ADC6E5}" type="presOf" srcId="{21C5EED2-820A-4121-900B-7886F3D2B432}" destId="{A234CAF6-3EEE-407E-A5B1-960577817366}" srcOrd="0" destOrd="0" presId="urn:microsoft.com/office/officeart/2005/8/layout/hierarchy2"/>
    <dgm:cxn modelId="{EFF732E6-1C4F-46F8-819B-428CB1FD3F17}" srcId="{DDDCB421-FFBA-41D9-97CC-1D0E5E68000A}" destId="{82055166-6821-4D95-8B74-B841902B6565}" srcOrd="0" destOrd="0" parTransId="{BFFF8E30-4C14-4580-8FF5-B1844DF1C769}" sibTransId="{F2EDC03E-CCB1-43AD-85DA-241694B27AC8}"/>
    <dgm:cxn modelId="{2173BEF2-022E-4C5E-9E65-DDB6462573F2}" srcId="{82055166-6821-4D95-8B74-B841902B6565}" destId="{852FA4A9-6473-40CA-9DDC-AC7653B43A17}" srcOrd="1" destOrd="0" parTransId="{9ED74AB8-84F8-4FA1-948E-E2F17815ABA3}" sibTransId="{20C7C004-A264-4B48-A77C-9E6BDDA650D6}"/>
    <dgm:cxn modelId="{D81F9AF5-7FA4-4633-AC1F-7AF343BDEF98}" type="presOf" srcId="{82055166-6821-4D95-8B74-B841902B6565}" destId="{6C3E4C1F-68A4-4FFD-A930-9B617E8A8305}" srcOrd="0" destOrd="0" presId="urn:microsoft.com/office/officeart/2005/8/layout/hierarchy2"/>
    <dgm:cxn modelId="{2C2541AC-DAF2-4336-AC16-420F97307C4E}" type="presParOf" srcId="{F039DCBF-076C-40E7-AB9A-8B8B7C99127D}" destId="{9E882565-8554-4D41-8F06-FDFA4613A251}" srcOrd="0" destOrd="0" presId="urn:microsoft.com/office/officeart/2005/8/layout/hierarchy2"/>
    <dgm:cxn modelId="{BDA496B5-9275-4BCB-9804-ACEF03D906C5}" type="presParOf" srcId="{9E882565-8554-4D41-8F06-FDFA4613A251}" destId="{6C3E4C1F-68A4-4FFD-A930-9B617E8A8305}" srcOrd="0" destOrd="0" presId="urn:microsoft.com/office/officeart/2005/8/layout/hierarchy2"/>
    <dgm:cxn modelId="{9609367B-37AB-4E9F-8DB2-A06B065C2112}" type="presParOf" srcId="{9E882565-8554-4D41-8F06-FDFA4613A251}" destId="{4484737B-254C-41B3-A3D1-4D2A3A413509}" srcOrd="1" destOrd="0" presId="urn:microsoft.com/office/officeart/2005/8/layout/hierarchy2"/>
    <dgm:cxn modelId="{7EA2F629-FC01-4B7C-85C0-8CEF85CFD59C}" type="presParOf" srcId="{4484737B-254C-41B3-A3D1-4D2A3A413509}" destId="{A61CD75F-6695-46C3-9E49-3A1A2BD58426}" srcOrd="0" destOrd="0" presId="urn:microsoft.com/office/officeart/2005/8/layout/hierarchy2"/>
    <dgm:cxn modelId="{8349E3E7-F6DB-4770-A4A9-1294FD219C37}" type="presParOf" srcId="{A61CD75F-6695-46C3-9E49-3A1A2BD58426}" destId="{AF1080EF-DB59-4852-9DEC-FD9EF8364AD5}" srcOrd="0" destOrd="0" presId="urn:microsoft.com/office/officeart/2005/8/layout/hierarchy2"/>
    <dgm:cxn modelId="{3F6C4BB3-B675-4D55-8FB9-64F73096DF6B}" type="presParOf" srcId="{4484737B-254C-41B3-A3D1-4D2A3A413509}" destId="{DC4E6258-2498-4000-A3D2-F5B18A578D0F}" srcOrd="1" destOrd="0" presId="urn:microsoft.com/office/officeart/2005/8/layout/hierarchy2"/>
    <dgm:cxn modelId="{48652729-E56E-4A1A-BF17-1170F0AE1C3C}" type="presParOf" srcId="{DC4E6258-2498-4000-A3D2-F5B18A578D0F}" destId="{48357AE2-D40C-4585-B451-21E3713F6379}" srcOrd="0" destOrd="0" presId="urn:microsoft.com/office/officeart/2005/8/layout/hierarchy2"/>
    <dgm:cxn modelId="{B712F4B4-4AC5-4DB9-9D2C-C4846C391CEC}" type="presParOf" srcId="{DC4E6258-2498-4000-A3D2-F5B18A578D0F}" destId="{CB2E343A-0644-457B-A235-1A8314875230}" srcOrd="1" destOrd="0" presId="urn:microsoft.com/office/officeart/2005/8/layout/hierarchy2"/>
    <dgm:cxn modelId="{49150726-8099-4E09-BDBA-C120120C255A}" type="presParOf" srcId="{CB2E343A-0644-457B-A235-1A8314875230}" destId="{A234CAF6-3EEE-407E-A5B1-960577817366}" srcOrd="0" destOrd="0" presId="urn:microsoft.com/office/officeart/2005/8/layout/hierarchy2"/>
    <dgm:cxn modelId="{5CFAB4FA-A571-4DF8-B129-A4C5291C6220}" type="presParOf" srcId="{A234CAF6-3EEE-407E-A5B1-960577817366}" destId="{7AF68FD8-D3B5-4158-8A83-CC1404E2BAB4}" srcOrd="0" destOrd="0" presId="urn:microsoft.com/office/officeart/2005/8/layout/hierarchy2"/>
    <dgm:cxn modelId="{17F4F848-2D8C-40DA-BF0A-E7AA44464B9E}" type="presParOf" srcId="{CB2E343A-0644-457B-A235-1A8314875230}" destId="{C875B49E-CF72-44C5-9F6B-729E4AFC557C}" srcOrd="1" destOrd="0" presId="urn:microsoft.com/office/officeart/2005/8/layout/hierarchy2"/>
    <dgm:cxn modelId="{760FF357-F0E8-4082-8E29-0D47DAB7DFA4}" type="presParOf" srcId="{C875B49E-CF72-44C5-9F6B-729E4AFC557C}" destId="{9E69EA80-A052-4BF3-AD93-79665D1FD027}" srcOrd="0" destOrd="0" presId="urn:microsoft.com/office/officeart/2005/8/layout/hierarchy2"/>
    <dgm:cxn modelId="{65FF1FBC-4B37-4159-A339-D77E3387A3DA}" type="presParOf" srcId="{C875B49E-CF72-44C5-9F6B-729E4AFC557C}" destId="{24C454FD-F5EF-4622-A840-462E57D4947E}" srcOrd="1" destOrd="0" presId="urn:microsoft.com/office/officeart/2005/8/layout/hierarchy2"/>
    <dgm:cxn modelId="{D604B609-6F04-4780-99C2-4013267F96C5}" type="presParOf" srcId="{CB2E343A-0644-457B-A235-1A8314875230}" destId="{14136EC7-ED65-403F-A97D-AB8BA8BBB817}" srcOrd="2" destOrd="0" presId="urn:microsoft.com/office/officeart/2005/8/layout/hierarchy2"/>
    <dgm:cxn modelId="{4C98433E-845D-4D54-B2EE-8702488CEDEF}" type="presParOf" srcId="{14136EC7-ED65-403F-A97D-AB8BA8BBB817}" destId="{381142A4-896D-4B9A-B3CD-DE46A8AC8556}" srcOrd="0" destOrd="0" presId="urn:microsoft.com/office/officeart/2005/8/layout/hierarchy2"/>
    <dgm:cxn modelId="{15171818-7722-45C9-85E0-4706FF1AD537}" type="presParOf" srcId="{CB2E343A-0644-457B-A235-1A8314875230}" destId="{1CE8384A-1C82-4281-AEA5-04DEDF4AB8DA}" srcOrd="3" destOrd="0" presId="urn:microsoft.com/office/officeart/2005/8/layout/hierarchy2"/>
    <dgm:cxn modelId="{5F128F91-6BCE-4790-A6F3-3A35685EF16C}" type="presParOf" srcId="{1CE8384A-1C82-4281-AEA5-04DEDF4AB8DA}" destId="{410B874F-56A3-4E08-A36D-A697987804A3}" srcOrd="0" destOrd="0" presId="urn:microsoft.com/office/officeart/2005/8/layout/hierarchy2"/>
    <dgm:cxn modelId="{5975BFC5-B780-4633-9461-354B7D3DEC97}" type="presParOf" srcId="{1CE8384A-1C82-4281-AEA5-04DEDF4AB8DA}" destId="{35741233-20D3-4F28-B7C4-70B6494040F2}" srcOrd="1" destOrd="0" presId="urn:microsoft.com/office/officeart/2005/8/layout/hierarchy2"/>
    <dgm:cxn modelId="{4B8B03C7-8FC1-486F-BEE9-7A96617108F6}" type="presParOf" srcId="{CB2E343A-0644-457B-A235-1A8314875230}" destId="{A57EC1BE-8F99-43D1-9047-48220DD7EDBF}" srcOrd="4" destOrd="0" presId="urn:microsoft.com/office/officeart/2005/8/layout/hierarchy2"/>
    <dgm:cxn modelId="{5A58E9BC-7C79-4AD3-9417-4639E5B3591A}" type="presParOf" srcId="{A57EC1BE-8F99-43D1-9047-48220DD7EDBF}" destId="{8801343D-9482-4B8D-98B1-D53859F70D14}" srcOrd="0" destOrd="0" presId="urn:microsoft.com/office/officeart/2005/8/layout/hierarchy2"/>
    <dgm:cxn modelId="{6B99BAC2-5527-493C-86FD-C73469F6EB7F}" type="presParOf" srcId="{CB2E343A-0644-457B-A235-1A8314875230}" destId="{52CB2EFE-DBA1-41FE-A06F-D2685EAD2BDC}" srcOrd="5" destOrd="0" presId="urn:microsoft.com/office/officeart/2005/8/layout/hierarchy2"/>
    <dgm:cxn modelId="{DB53EA2F-F1E8-4453-AFDF-17B5B2CA11E7}" type="presParOf" srcId="{52CB2EFE-DBA1-41FE-A06F-D2685EAD2BDC}" destId="{76E69CCC-5BD0-469D-ABEC-CE3AE70FA30B}" srcOrd="0" destOrd="0" presId="urn:microsoft.com/office/officeart/2005/8/layout/hierarchy2"/>
    <dgm:cxn modelId="{D57C106B-46D5-4970-9AF3-4F9B43050435}" type="presParOf" srcId="{52CB2EFE-DBA1-41FE-A06F-D2685EAD2BDC}" destId="{AF5943CD-F5C0-498B-96A2-AE090EAAEFF1}" srcOrd="1" destOrd="0" presId="urn:microsoft.com/office/officeart/2005/8/layout/hierarchy2"/>
    <dgm:cxn modelId="{4BCF7865-7A76-48CE-88C7-52F083B45290}" type="presParOf" srcId="{4484737B-254C-41B3-A3D1-4D2A3A413509}" destId="{8F0622C8-EED4-4FD6-A3B7-4E44DDA0A7A8}" srcOrd="2" destOrd="0" presId="urn:microsoft.com/office/officeart/2005/8/layout/hierarchy2"/>
    <dgm:cxn modelId="{E592E3C0-BF82-4038-8193-81620BBE90FB}" type="presParOf" srcId="{8F0622C8-EED4-4FD6-A3B7-4E44DDA0A7A8}" destId="{CA6644A2-B1CD-49AC-9BA2-D75C9566F566}" srcOrd="0" destOrd="0" presId="urn:microsoft.com/office/officeart/2005/8/layout/hierarchy2"/>
    <dgm:cxn modelId="{701E645F-C11A-4168-8937-0DEA72289396}" type="presParOf" srcId="{4484737B-254C-41B3-A3D1-4D2A3A413509}" destId="{ECCD964A-C550-4676-B7AF-C8252E629667}" srcOrd="3" destOrd="0" presId="urn:microsoft.com/office/officeart/2005/8/layout/hierarchy2"/>
    <dgm:cxn modelId="{F3DD5A1D-F9AA-4176-BBBD-FA9DE716EBB4}" type="presParOf" srcId="{ECCD964A-C550-4676-B7AF-C8252E629667}" destId="{CA034247-738D-4030-A4F0-171B26D933CF}" srcOrd="0" destOrd="0" presId="urn:microsoft.com/office/officeart/2005/8/layout/hierarchy2"/>
    <dgm:cxn modelId="{0416400D-94AF-4B76-9B71-C8A1B3A7A32F}" type="presParOf" srcId="{ECCD964A-C550-4676-B7AF-C8252E629667}" destId="{DC7CE6FD-D33C-4D0E-9F92-461571A183C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DDCB421-FFBA-41D9-97CC-1D0E5E68000A}" type="doc">
      <dgm:prSet loTypeId="urn:microsoft.com/office/officeart/2005/8/layout/hierarchy2" loCatId="hierarchy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s-ES"/>
        </a:p>
      </dgm:t>
    </dgm:pt>
    <dgm:pt modelId="{82055166-6821-4D95-8B74-B841902B6565}">
      <dgm:prSet phldrT="[Texto]"/>
      <dgm:spPr/>
      <dgm:t>
        <a:bodyPr/>
        <a:lstStyle/>
        <a:p>
          <a:r>
            <a:rPr lang="es-ES" dirty="0"/>
            <a:t>Recursos</a:t>
          </a:r>
        </a:p>
      </dgm:t>
    </dgm:pt>
    <dgm:pt modelId="{BFFF8E30-4C14-4580-8FF5-B1844DF1C769}" type="parTrans" cxnId="{EFF732E6-1C4F-46F8-819B-428CB1FD3F17}">
      <dgm:prSet/>
      <dgm:spPr/>
      <dgm:t>
        <a:bodyPr/>
        <a:lstStyle/>
        <a:p>
          <a:endParaRPr lang="es-ES"/>
        </a:p>
      </dgm:t>
    </dgm:pt>
    <dgm:pt modelId="{F2EDC03E-CCB1-43AD-85DA-241694B27AC8}" type="sibTrans" cxnId="{EFF732E6-1C4F-46F8-819B-428CB1FD3F17}">
      <dgm:prSet/>
      <dgm:spPr/>
      <dgm:t>
        <a:bodyPr/>
        <a:lstStyle/>
        <a:p>
          <a:endParaRPr lang="es-ES"/>
        </a:p>
      </dgm:t>
    </dgm:pt>
    <dgm:pt modelId="{61EDD0E7-6089-46AA-8B96-5EE2EDF0000F}">
      <dgm:prSet phldrT="[Texto]"/>
      <dgm:spPr/>
      <dgm:t>
        <a:bodyPr/>
        <a:lstStyle/>
        <a:p>
          <a:r>
            <a:rPr lang="es-ES" dirty="0"/>
            <a:t>Humanos</a:t>
          </a:r>
        </a:p>
      </dgm:t>
    </dgm:pt>
    <dgm:pt modelId="{3B5F590B-36AB-4105-93B6-0BA1B4FE3C18}" type="parTrans" cxnId="{12541CA3-B84B-40B5-80BE-E8DB811AD30B}">
      <dgm:prSet/>
      <dgm:spPr/>
      <dgm:t>
        <a:bodyPr/>
        <a:lstStyle/>
        <a:p>
          <a:endParaRPr lang="es-ES"/>
        </a:p>
      </dgm:t>
    </dgm:pt>
    <dgm:pt modelId="{1745CCB5-6ED7-4F52-9EF2-949B79E5DEF6}" type="sibTrans" cxnId="{12541CA3-B84B-40B5-80BE-E8DB811AD30B}">
      <dgm:prSet/>
      <dgm:spPr/>
      <dgm:t>
        <a:bodyPr/>
        <a:lstStyle/>
        <a:p>
          <a:endParaRPr lang="es-ES"/>
        </a:p>
      </dgm:t>
    </dgm:pt>
    <dgm:pt modelId="{852FA4A9-6473-40CA-9DDC-AC7653B43A17}">
      <dgm:prSet phldrT="[Texto]"/>
      <dgm:spPr/>
      <dgm:t>
        <a:bodyPr/>
        <a:lstStyle/>
        <a:p>
          <a:r>
            <a:rPr lang="es-ES" dirty="0"/>
            <a:t>Otros</a:t>
          </a:r>
        </a:p>
      </dgm:t>
    </dgm:pt>
    <dgm:pt modelId="{9ED74AB8-84F8-4FA1-948E-E2F17815ABA3}" type="parTrans" cxnId="{2173BEF2-022E-4C5E-9E65-DDB6462573F2}">
      <dgm:prSet/>
      <dgm:spPr/>
      <dgm:t>
        <a:bodyPr/>
        <a:lstStyle/>
        <a:p>
          <a:endParaRPr lang="es-ES"/>
        </a:p>
      </dgm:t>
    </dgm:pt>
    <dgm:pt modelId="{20C7C004-A264-4B48-A77C-9E6BDDA650D6}" type="sibTrans" cxnId="{2173BEF2-022E-4C5E-9E65-DDB6462573F2}">
      <dgm:prSet/>
      <dgm:spPr/>
      <dgm:t>
        <a:bodyPr/>
        <a:lstStyle/>
        <a:p>
          <a:endParaRPr lang="es-ES"/>
        </a:p>
      </dgm:t>
    </dgm:pt>
    <dgm:pt modelId="{2C899B9B-1535-4D78-A3D6-66D659FB0738}">
      <dgm:prSet phldrT="[Texto]"/>
      <dgm:spPr/>
      <dgm:t>
        <a:bodyPr/>
        <a:lstStyle/>
        <a:p>
          <a:r>
            <a:rPr lang="es-ES" dirty="0"/>
            <a:t>Económicos</a:t>
          </a:r>
        </a:p>
      </dgm:t>
    </dgm:pt>
    <dgm:pt modelId="{544E6815-AD75-421B-A5E6-4BAE132B29D6}" type="parTrans" cxnId="{94630952-0B35-45BF-BE6C-87D23EA04F96}">
      <dgm:prSet/>
      <dgm:spPr/>
      <dgm:t>
        <a:bodyPr/>
        <a:lstStyle/>
        <a:p>
          <a:endParaRPr lang="es-ES"/>
        </a:p>
      </dgm:t>
    </dgm:pt>
    <dgm:pt modelId="{F02138BA-2CDC-451C-B0C3-D226CDC221AF}" type="sibTrans" cxnId="{94630952-0B35-45BF-BE6C-87D23EA04F96}">
      <dgm:prSet/>
      <dgm:spPr/>
      <dgm:t>
        <a:bodyPr/>
        <a:lstStyle/>
        <a:p>
          <a:endParaRPr lang="es-ES"/>
        </a:p>
      </dgm:t>
    </dgm:pt>
    <dgm:pt modelId="{6D6301D5-800C-4E5F-9CF4-3AF1F5DD9ACE}">
      <dgm:prSet phldrT="[Texto]"/>
      <dgm:spPr/>
      <dgm:t>
        <a:bodyPr/>
        <a:lstStyle/>
        <a:p>
          <a:r>
            <a:rPr lang="es-ES" dirty="0"/>
            <a:t>Hardware</a:t>
          </a:r>
        </a:p>
      </dgm:t>
    </dgm:pt>
    <dgm:pt modelId="{89824C35-B192-4D55-B5DA-3A1EE3DC8C50}" type="parTrans" cxnId="{04921AAA-FCCF-4978-998D-149D40AB1C94}">
      <dgm:prSet/>
      <dgm:spPr/>
      <dgm:t>
        <a:bodyPr/>
        <a:lstStyle/>
        <a:p>
          <a:endParaRPr lang="es-ES"/>
        </a:p>
      </dgm:t>
    </dgm:pt>
    <dgm:pt modelId="{3CB33935-1FCC-4E3A-9C1E-DF29575C3879}" type="sibTrans" cxnId="{04921AAA-FCCF-4978-998D-149D40AB1C94}">
      <dgm:prSet/>
      <dgm:spPr/>
      <dgm:t>
        <a:bodyPr/>
        <a:lstStyle/>
        <a:p>
          <a:endParaRPr lang="es-ES"/>
        </a:p>
      </dgm:t>
    </dgm:pt>
    <dgm:pt modelId="{E6D72DB7-CBFA-4614-98D6-E2EF26789E2E}">
      <dgm:prSet phldrT="[Texto]"/>
      <dgm:spPr/>
      <dgm:t>
        <a:bodyPr/>
        <a:lstStyle/>
        <a:p>
          <a:r>
            <a:rPr lang="es-ES" dirty="0"/>
            <a:t>Software</a:t>
          </a:r>
        </a:p>
      </dgm:t>
    </dgm:pt>
    <dgm:pt modelId="{0856FF35-6AC7-468A-9BB5-CF8005338A19}" type="parTrans" cxnId="{8027669F-5C49-483D-A26E-A4ADAD8533F2}">
      <dgm:prSet/>
      <dgm:spPr/>
      <dgm:t>
        <a:bodyPr/>
        <a:lstStyle/>
        <a:p>
          <a:endParaRPr lang="es-ES"/>
        </a:p>
      </dgm:t>
    </dgm:pt>
    <dgm:pt modelId="{57213856-E05F-4625-8558-78D01017DE7A}" type="sibTrans" cxnId="{8027669F-5C49-483D-A26E-A4ADAD8533F2}">
      <dgm:prSet/>
      <dgm:spPr/>
      <dgm:t>
        <a:bodyPr/>
        <a:lstStyle/>
        <a:p>
          <a:endParaRPr lang="es-ES"/>
        </a:p>
      </dgm:t>
    </dgm:pt>
    <dgm:pt modelId="{F039DCBF-076C-40E7-AB9A-8B8B7C99127D}" type="pres">
      <dgm:prSet presAssocID="{DDDCB421-FFBA-41D9-97CC-1D0E5E68000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9E882565-8554-4D41-8F06-FDFA4613A251}" type="pres">
      <dgm:prSet presAssocID="{82055166-6821-4D95-8B74-B841902B6565}" presName="root1" presStyleCnt="0"/>
      <dgm:spPr/>
    </dgm:pt>
    <dgm:pt modelId="{6C3E4C1F-68A4-4FFD-A930-9B617E8A8305}" type="pres">
      <dgm:prSet presAssocID="{82055166-6821-4D95-8B74-B841902B6565}" presName="LevelOneTextNode" presStyleLbl="node0" presStyleIdx="0" presStyleCnt="1">
        <dgm:presLayoutVars>
          <dgm:chPref val="3"/>
        </dgm:presLayoutVars>
      </dgm:prSet>
      <dgm:spPr/>
    </dgm:pt>
    <dgm:pt modelId="{4484737B-254C-41B3-A3D1-4D2A3A413509}" type="pres">
      <dgm:prSet presAssocID="{82055166-6821-4D95-8B74-B841902B6565}" presName="level2hierChild" presStyleCnt="0"/>
      <dgm:spPr/>
    </dgm:pt>
    <dgm:pt modelId="{A61CD75F-6695-46C3-9E49-3A1A2BD58426}" type="pres">
      <dgm:prSet presAssocID="{3B5F590B-36AB-4105-93B6-0BA1B4FE3C18}" presName="conn2-1" presStyleLbl="parChTrans1D2" presStyleIdx="0" presStyleCnt="2"/>
      <dgm:spPr/>
    </dgm:pt>
    <dgm:pt modelId="{AF1080EF-DB59-4852-9DEC-FD9EF8364AD5}" type="pres">
      <dgm:prSet presAssocID="{3B5F590B-36AB-4105-93B6-0BA1B4FE3C18}" presName="connTx" presStyleLbl="parChTrans1D2" presStyleIdx="0" presStyleCnt="2"/>
      <dgm:spPr/>
    </dgm:pt>
    <dgm:pt modelId="{DC4E6258-2498-4000-A3D2-F5B18A578D0F}" type="pres">
      <dgm:prSet presAssocID="{61EDD0E7-6089-46AA-8B96-5EE2EDF0000F}" presName="root2" presStyleCnt="0"/>
      <dgm:spPr/>
    </dgm:pt>
    <dgm:pt modelId="{48357AE2-D40C-4585-B451-21E3713F6379}" type="pres">
      <dgm:prSet presAssocID="{61EDD0E7-6089-46AA-8B96-5EE2EDF0000F}" presName="LevelTwoTextNode" presStyleLbl="node2" presStyleIdx="0" presStyleCnt="2">
        <dgm:presLayoutVars>
          <dgm:chPref val="3"/>
        </dgm:presLayoutVars>
      </dgm:prSet>
      <dgm:spPr/>
    </dgm:pt>
    <dgm:pt modelId="{CB2E343A-0644-457B-A235-1A8314875230}" type="pres">
      <dgm:prSet presAssocID="{61EDD0E7-6089-46AA-8B96-5EE2EDF0000F}" presName="level3hierChild" presStyleCnt="0"/>
      <dgm:spPr/>
    </dgm:pt>
    <dgm:pt modelId="{8F0622C8-EED4-4FD6-A3B7-4E44DDA0A7A8}" type="pres">
      <dgm:prSet presAssocID="{9ED74AB8-84F8-4FA1-948E-E2F17815ABA3}" presName="conn2-1" presStyleLbl="parChTrans1D2" presStyleIdx="1" presStyleCnt="2"/>
      <dgm:spPr/>
    </dgm:pt>
    <dgm:pt modelId="{CA6644A2-B1CD-49AC-9BA2-D75C9566F566}" type="pres">
      <dgm:prSet presAssocID="{9ED74AB8-84F8-4FA1-948E-E2F17815ABA3}" presName="connTx" presStyleLbl="parChTrans1D2" presStyleIdx="1" presStyleCnt="2"/>
      <dgm:spPr/>
    </dgm:pt>
    <dgm:pt modelId="{ECCD964A-C550-4676-B7AF-C8252E629667}" type="pres">
      <dgm:prSet presAssocID="{852FA4A9-6473-40CA-9DDC-AC7653B43A17}" presName="root2" presStyleCnt="0"/>
      <dgm:spPr/>
    </dgm:pt>
    <dgm:pt modelId="{CA034247-738D-4030-A4F0-171B26D933CF}" type="pres">
      <dgm:prSet presAssocID="{852FA4A9-6473-40CA-9DDC-AC7653B43A17}" presName="LevelTwoTextNode" presStyleLbl="node2" presStyleIdx="1" presStyleCnt="2">
        <dgm:presLayoutVars>
          <dgm:chPref val="3"/>
        </dgm:presLayoutVars>
      </dgm:prSet>
      <dgm:spPr/>
    </dgm:pt>
    <dgm:pt modelId="{DC7CE6FD-D33C-4D0E-9F92-461571A183C7}" type="pres">
      <dgm:prSet presAssocID="{852FA4A9-6473-40CA-9DDC-AC7653B43A17}" presName="level3hierChild" presStyleCnt="0"/>
      <dgm:spPr/>
    </dgm:pt>
    <dgm:pt modelId="{67D9208C-E9BD-4CF9-8627-2800F660F2D7}" type="pres">
      <dgm:prSet presAssocID="{544E6815-AD75-421B-A5E6-4BAE132B29D6}" presName="conn2-1" presStyleLbl="parChTrans1D3" presStyleIdx="0" presStyleCnt="3"/>
      <dgm:spPr/>
    </dgm:pt>
    <dgm:pt modelId="{2611DB6D-0A0F-4B66-B000-99693E462F5A}" type="pres">
      <dgm:prSet presAssocID="{544E6815-AD75-421B-A5E6-4BAE132B29D6}" presName="connTx" presStyleLbl="parChTrans1D3" presStyleIdx="0" presStyleCnt="3"/>
      <dgm:spPr/>
    </dgm:pt>
    <dgm:pt modelId="{78D0EC5F-E00D-4E80-9A90-EC261CC1B2C6}" type="pres">
      <dgm:prSet presAssocID="{2C899B9B-1535-4D78-A3D6-66D659FB0738}" presName="root2" presStyleCnt="0"/>
      <dgm:spPr/>
    </dgm:pt>
    <dgm:pt modelId="{8D224E13-2200-4323-8630-709CDDC5C8EE}" type="pres">
      <dgm:prSet presAssocID="{2C899B9B-1535-4D78-A3D6-66D659FB0738}" presName="LevelTwoTextNode" presStyleLbl="node3" presStyleIdx="0" presStyleCnt="3">
        <dgm:presLayoutVars>
          <dgm:chPref val="3"/>
        </dgm:presLayoutVars>
      </dgm:prSet>
      <dgm:spPr/>
    </dgm:pt>
    <dgm:pt modelId="{432BBBCF-6133-4508-9979-28D2421A6570}" type="pres">
      <dgm:prSet presAssocID="{2C899B9B-1535-4D78-A3D6-66D659FB0738}" presName="level3hierChild" presStyleCnt="0"/>
      <dgm:spPr/>
    </dgm:pt>
    <dgm:pt modelId="{E220B11E-68CC-42BA-8C1C-19C995D45D0F}" type="pres">
      <dgm:prSet presAssocID="{89824C35-B192-4D55-B5DA-3A1EE3DC8C50}" presName="conn2-1" presStyleLbl="parChTrans1D3" presStyleIdx="1" presStyleCnt="3"/>
      <dgm:spPr/>
    </dgm:pt>
    <dgm:pt modelId="{090370F5-6A9A-4858-B9E6-5E4B59D28BDD}" type="pres">
      <dgm:prSet presAssocID="{89824C35-B192-4D55-B5DA-3A1EE3DC8C50}" presName="connTx" presStyleLbl="parChTrans1D3" presStyleIdx="1" presStyleCnt="3"/>
      <dgm:spPr/>
    </dgm:pt>
    <dgm:pt modelId="{FAB4F0C1-13CE-419B-AF03-FE3281935E06}" type="pres">
      <dgm:prSet presAssocID="{6D6301D5-800C-4E5F-9CF4-3AF1F5DD9ACE}" presName="root2" presStyleCnt="0"/>
      <dgm:spPr/>
    </dgm:pt>
    <dgm:pt modelId="{EDA23247-A255-4DC8-827D-1EF8D31A6AAF}" type="pres">
      <dgm:prSet presAssocID="{6D6301D5-800C-4E5F-9CF4-3AF1F5DD9ACE}" presName="LevelTwoTextNode" presStyleLbl="node3" presStyleIdx="1" presStyleCnt="3">
        <dgm:presLayoutVars>
          <dgm:chPref val="3"/>
        </dgm:presLayoutVars>
      </dgm:prSet>
      <dgm:spPr/>
    </dgm:pt>
    <dgm:pt modelId="{9FEA090B-9F82-49C7-AF8A-2C71D36639A1}" type="pres">
      <dgm:prSet presAssocID="{6D6301D5-800C-4E5F-9CF4-3AF1F5DD9ACE}" presName="level3hierChild" presStyleCnt="0"/>
      <dgm:spPr/>
    </dgm:pt>
    <dgm:pt modelId="{59224010-C9DA-4C78-B426-BDAA60E88E41}" type="pres">
      <dgm:prSet presAssocID="{0856FF35-6AC7-468A-9BB5-CF8005338A19}" presName="conn2-1" presStyleLbl="parChTrans1D3" presStyleIdx="2" presStyleCnt="3"/>
      <dgm:spPr/>
    </dgm:pt>
    <dgm:pt modelId="{52B8EA62-507C-4EEE-A301-C865F0B84621}" type="pres">
      <dgm:prSet presAssocID="{0856FF35-6AC7-468A-9BB5-CF8005338A19}" presName="connTx" presStyleLbl="parChTrans1D3" presStyleIdx="2" presStyleCnt="3"/>
      <dgm:spPr/>
    </dgm:pt>
    <dgm:pt modelId="{DA79B4D9-35A2-4390-A920-0E66E6361805}" type="pres">
      <dgm:prSet presAssocID="{E6D72DB7-CBFA-4614-98D6-E2EF26789E2E}" presName="root2" presStyleCnt="0"/>
      <dgm:spPr/>
    </dgm:pt>
    <dgm:pt modelId="{75370408-F0D2-4376-B128-FA6B7322D09C}" type="pres">
      <dgm:prSet presAssocID="{E6D72DB7-CBFA-4614-98D6-E2EF26789E2E}" presName="LevelTwoTextNode" presStyleLbl="node3" presStyleIdx="2" presStyleCnt="3">
        <dgm:presLayoutVars>
          <dgm:chPref val="3"/>
        </dgm:presLayoutVars>
      </dgm:prSet>
      <dgm:spPr/>
    </dgm:pt>
    <dgm:pt modelId="{D146A144-D7D5-4AB2-AACC-FBF1AD7A4DA7}" type="pres">
      <dgm:prSet presAssocID="{E6D72DB7-CBFA-4614-98D6-E2EF26789E2E}" presName="level3hierChild" presStyleCnt="0"/>
      <dgm:spPr/>
    </dgm:pt>
  </dgm:ptLst>
  <dgm:cxnLst>
    <dgm:cxn modelId="{9E06ED06-DFDB-4B5B-8A84-AB9AC9742865}" type="presOf" srcId="{0856FF35-6AC7-468A-9BB5-CF8005338A19}" destId="{59224010-C9DA-4C78-B426-BDAA60E88E41}" srcOrd="0" destOrd="0" presId="urn:microsoft.com/office/officeart/2005/8/layout/hierarchy2"/>
    <dgm:cxn modelId="{6A1AE809-CF8B-4D89-8D2C-2E7B6B3C61A3}" type="presOf" srcId="{E6D72DB7-CBFA-4614-98D6-E2EF26789E2E}" destId="{75370408-F0D2-4376-B128-FA6B7322D09C}" srcOrd="0" destOrd="0" presId="urn:microsoft.com/office/officeart/2005/8/layout/hierarchy2"/>
    <dgm:cxn modelId="{59EF3E15-D597-471A-8131-47B78DADC118}" type="presOf" srcId="{6D6301D5-800C-4E5F-9CF4-3AF1F5DD9ACE}" destId="{EDA23247-A255-4DC8-827D-1EF8D31A6AAF}" srcOrd="0" destOrd="0" presId="urn:microsoft.com/office/officeart/2005/8/layout/hierarchy2"/>
    <dgm:cxn modelId="{C0E52119-2808-4AA0-BEBB-C808014BDA37}" type="presOf" srcId="{544E6815-AD75-421B-A5E6-4BAE132B29D6}" destId="{67D9208C-E9BD-4CF9-8627-2800F660F2D7}" srcOrd="0" destOrd="0" presId="urn:microsoft.com/office/officeart/2005/8/layout/hierarchy2"/>
    <dgm:cxn modelId="{A985B02A-5C25-49F2-B3C9-3B86ED2D6762}" type="presOf" srcId="{2C899B9B-1535-4D78-A3D6-66D659FB0738}" destId="{8D224E13-2200-4323-8630-709CDDC5C8EE}" srcOrd="0" destOrd="0" presId="urn:microsoft.com/office/officeart/2005/8/layout/hierarchy2"/>
    <dgm:cxn modelId="{C101B835-5DB9-496C-A25D-8AF073510383}" type="presOf" srcId="{0856FF35-6AC7-468A-9BB5-CF8005338A19}" destId="{52B8EA62-507C-4EEE-A301-C865F0B84621}" srcOrd="1" destOrd="0" presId="urn:microsoft.com/office/officeart/2005/8/layout/hierarchy2"/>
    <dgm:cxn modelId="{7E38B940-9400-4FEF-A803-10ADC7A6AF06}" type="presOf" srcId="{DDDCB421-FFBA-41D9-97CC-1D0E5E68000A}" destId="{F039DCBF-076C-40E7-AB9A-8B8B7C99127D}" srcOrd="0" destOrd="0" presId="urn:microsoft.com/office/officeart/2005/8/layout/hierarchy2"/>
    <dgm:cxn modelId="{698B0761-187B-4A7F-9973-C5E19F6A2763}" type="presOf" srcId="{9ED74AB8-84F8-4FA1-948E-E2F17815ABA3}" destId="{CA6644A2-B1CD-49AC-9BA2-D75C9566F566}" srcOrd="1" destOrd="0" presId="urn:microsoft.com/office/officeart/2005/8/layout/hierarchy2"/>
    <dgm:cxn modelId="{7F975A6D-16F5-4537-8D2C-C0F49AA7FCB8}" type="presOf" srcId="{3B5F590B-36AB-4105-93B6-0BA1B4FE3C18}" destId="{AF1080EF-DB59-4852-9DEC-FD9EF8364AD5}" srcOrd="1" destOrd="0" presId="urn:microsoft.com/office/officeart/2005/8/layout/hierarchy2"/>
    <dgm:cxn modelId="{94630952-0B35-45BF-BE6C-87D23EA04F96}" srcId="{852FA4A9-6473-40CA-9DDC-AC7653B43A17}" destId="{2C899B9B-1535-4D78-A3D6-66D659FB0738}" srcOrd="0" destOrd="0" parTransId="{544E6815-AD75-421B-A5E6-4BAE132B29D6}" sibTransId="{F02138BA-2CDC-451C-B0C3-D226CDC221AF}"/>
    <dgm:cxn modelId="{1C586D96-B3A2-4B30-A0EF-426214C19498}" type="presOf" srcId="{3B5F590B-36AB-4105-93B6-0BA1B4FE3C18}" destId="{A61CD75F-6695-46C3-9E49-3A1A2BD58426}" srcOrd="0" destOrd="0" presId="urn:microsoft.com/office/officeart/2005/8/layout/hierarchy2"/>
    <dgm:cxn modelId="{37F98797-2CED-435C-86E9-457A7A796361}" type="presOf" srcId="{852FA4A9-6473-40CA-9DDC-AC7653B43A17}" destId="{CA034247-738D-4030-A4F0-171B26D933CF}" srcOrd="0" destOrd="0" presId="urn:microsoft.com/office/officeart/2005/8/layout/hierarchy2"/>
    <dgm:cxn modelId="{3C418D9A-DF99-4754-BE65-1B3B70156525}" type="presOf" srcId="{61EDD0E7-6089-46AA-8B96-5EE2EDF0000F}" destId="{48357AE2-D40C-4585-B451-21E3713F6379}" srcOrd="0" destOrd="0" presId="urn:microsoft.com/office/officeart/2005/8/layout/hierarchy2"/>
    <dgm:cxn modelId="{8027669F-5C49-483D-A26E-A4ADAD8533F2}" srcId="{852FA4A9-6473-40CA-9DDC-AC7653B43A17}" destId="{E6D72DB7-CBFA-4614-98D6-E2EF26789E2E}" srcOrd="2" destOrd="0" parTransId="{0856FF35-6AC7-468A-9BB5-CF8005338A19}" sibTransId="{57213856-E05F-4625-8558-78D01017DE7A}"/>
    <dgm:cxn modelId="{63288AA2-7FE8-4FCB-9A41-A35B1148E0FC}" type="presOf" srcId="{544E6815-AD75-421B-A5E6-4BAE132B29D6}" destId="{2611DB6D-0A0F-4B66-B000-99693E462F5A}" srcOrd="1" destOrd="0" presId="urn:microsoft.com/office/officeart/2005/8/layout/hierarchy2"/>
    <dgm:cxn modelId="{12541CA3-B84B-40B5-80BE-E8DB811AD30B}" srcId="{82055166-6821-4D95-8B74-B841902B6565}" destId="{61EDD0E7-6089-46AA-8B96-5EE2EDF0000F}" srcOrd="0" destOrd="0" parTransId="{3B5F590B-36AB-4105-93B6-0BA1B4FE3C18}" sibTransId="{1745CCB5-6ED7-4F52-9EF2-949B79E5DEF6}"/>
    <dgm:cxn modelId="{04921AAA-FCCF-4978-998D-149D40AB1C94}" srcId="{852FA4A9-6473-40CA-9DDC-AC7653B43A17}" destId="{6D6301D5-800C-4E5F-9CF4-3AF1F5DD9ACE}" srcOrd="1" destOrd="0" parTransId="{89824C35-B192-4D55-B5DA-3A1EE3DC8C50}" sibTransId="{3CB33935-1FCC-4E3A-9C1E-DF29575C3879}"/>
    <dgm:cxn modelId="{63D124B2-D216-42BA-B632-82B4CB0F9FAC}" type="presOf" srcId="{89824C35-B192-4D55-B5DA-3A1EE3DC8C50}" destId="{E220B11E-68CC-42BA-8C1C-19C995D45D0F}" srcOrd="0" destOrd="0" presId="urn:microsoft.com/office/officeart/2005/8/layout/hierarchy2"/>
    <dgm:cxn modelId="{38AD5EB7-B0EC-46E0-87D6-DB689C3F40F6}" type="presOf" srcId="{9ED74AB8-84F8-4FA1-948E-E2F17815ABA3}" destId="{8F0622C8-EED4-4FD6-A3B7-4E44DDA0A7A8}" srcOrd="0" destOrd="0" presId="urn:microsoft.com/office/officeart/2005/8/layout/hierarchy2"/>
    <dgm:cxn modelId="{9D64FCCC-734C-4192-83CE-50E58EAB907B}" type="presOf" srcId="{89824C35-B192-4D55-B5DA-3A1EE3DC8C50}" destId="{090370F5-6A9A-4858-B9E6-5E4B59D28BDD}" srcOrd="1" destOrd="0" presId="urn:microsoft.com/office/officeart/2005/8/layout/hierarchy2"/>
    <dgm:cxn modelId="{EFF732E6-1C4F-46F8-819B-428CB1FD3F17}" srcId="{DDDCB421-FFBA-41D9-97CC-1D0E5E68000A}" destId="{82055166-6821-4D95-8B74-B841902B6565}" srcOrd="0" destOrd="0" parTransId="{BFFF8E30-4C14-4580-8FF5-B1844DF1C769}" sibTransId="{F2EDC03E-CCB1-43AD-85DA-241694B27AC8}"/>
    <dgm:cxn modelId="{2173BEF2-022E-4C5E-9E65-DDB6462573F2}" srcId="{82055166-6821-4D95-8B74-B841902B6565}" destId="{852FA4A9-6473-40CA-9DDC-AC7653B43A17}" srcOrd="1" destOrd="0" parTransId="{9ED74AB8-84F8-4FA1-948E-E2F17815ABA3}" sibTransId="{20C7C004-A264-4B48-A77C-9E6BDDA650D6}"/>
    <dgm:cxn modelId="{D81F9AF5-7FA4-4633-AC1F-7AF343BDEF98}" type="presOf" srcId="{82055166-6821-4D95-8B74-B841902B6565}" destId="{6C3E4C1F-68A4-4FFD-A930-9B617E8A8305}" srcOrd="0" destOrd="0" presId="urn:microsoft.com/office/officeart/2005/8/layout/hierarchy2"/>
    <dgm:cxn modelId="{2C2541AC-DAF2-4336-AC16-420F97307C4E}" type="presParOf" srcId="{F039DCBF-076C-40E7-AB9A-8B8B7C99127D}" destId="{9E882565-8554-4D41-8F06-FDFA4613A251}" srcOrd="0" destOrd="0" presId="urn:microsoft.com/office/officeart/2005/8/layout/hierarchy2"/>
    <dgm:cxn modelId="{BDA496B5-9275-4BCB-9804-ACEF03D906C5}" type="presParOf" srcId="{9E882565-8554-4D41-8F06-FDFA4613A251}" destId="{6C3E4C1F-68A4-4FFD-A930-9B617E8A8305}" srcOrd="0" destOrd="0" presId="urn:microsoft.com/office/officeart/2005/8/layout/hierarchy2"/>
    <dgm:cxn modelId="{9609367B-37AB-4E9F-8DB2-A06B065C2112}" type="presParOf" srcId="{9E882565-8554-4D41-8F06-FDFA4613A251}" destId="{4484737B-254C-41B3-A3D1-4D2A3A413509}" srcOrd="1" destOrd="0" presId="urn:microsoft.com/office/officeart/2005/8/layout/hierarchy2"/>
    <dgm:cxn modelId="{7EA2F629-FC01-4B7C-85C0-8CEF85CFD59C}" type="presParOf" srcId="{4484737B-254C-41B3-A3D1-4D2A3A413509}" destId="{A61CD75F-6695-46C3-9E49-3A1A2BD58426}" srcOrd="0" destOrd="0" presId="urn:microsoft.com/office/officeart/2005/8/layout/hierarchy2"/>
    <dgm:cxn modelId="{8349E3E7-F6DB-4770-A4A9-1294FD219C37}" type="presParOf" srcId="{A61CD75F-6695-46C3-9E49-3A1A2BD58426}" destId="{AF1080EF-DB59-4852-9DEC-FD9EF8364AD5}" srcOrd="0" destOrd="0" presId="urn:microsoft.com/office/officeart/2005/8/layout/hierarchy2"/>
    <dgm:cxn modelId="{3F6C4BB3-B675-4D55-8FB9-64F73096DF6B}" type="presParOf" srcId="{4484737B-254C-41B3-A3D1-4D2A3A413509}" destId="{DC4E6258-2498-4000-A3D2-F5B18A578D0F}" srcOrd="1" destOrd="0" presId="urn:microsoft.com/office/officeart/2005/8/layout/hierarchy2"/>
    <dgm:cxn modelId="{48652729-E56E-4A1A-BF17-1170F0AE1C3C}" type="presParOf" srcId="{DC4E6258-2498-4000-A3D2-F5B18A578D0F}" destId="{48357AE2-D40C-4585-B451-21E3713F6379}" srcOrd="0" destOrd="0" presId="urn:microsoft.com/office/officeart/2005/8/layout/hierarchy2"/>
    <dgm:cxn modelId="{B712F4B4-4AC5-4DB9-9D2C-C4846C391CEC}" type="presParOf" srcId="{DC4E6258-2498-4000-A3D2-F5B18A578D0F}" destId="{CB2E343A-0644-457B-A235-1A8314875230}" srcOrd="1" destOrd="0" presId="urn:microsoft.com/office/officeart/2005/8/layout/hierarchy2"/>
    <dgm:cxn modelId="{4BCF7865-7A76-48CE-88C7-52F083B45290}" type="presParOf" srcId="{4484737B-254C-41B3-A3D1-4D2A3A413509}" destId="{8F0622C8-EED4-4FD6-A3B7-4E44DDA0A7A8}" srcOrd="2" destOrd="0" presId="urn:microsoft.com/office/officeart/2005/8/layout/hierarchy2"/>
    <dgm:cxn modelId="{E592E3C0-BF82-4038-8193-81620BBE90FB}" type="presParOf" srcId="{8F0622C8-EED4-4FD6-A3B7-4E44DDA0A7A8}" destId="{CA6644A2-B1CD-49AC-9BA2-D75C9566F566}" srcOrd="0" destOrd="0" presId="urn:microsoft.com/office/officeart/2005/8/layout/hierarchy2"/>
    <dgm:cxn modelId="{701E645F-C11A-4168-8937-0DEA72289396}" type="presParOf" srcId="{4484737B-254C-41B3-A3D1-4D2A3A413509}" destId="{ECCD964A-C550-4676-B7AF-C8252E629667}" srcOrd="3" destOrd="0" presId="urn:microsoft.com/office/officeart/2005/8/layout/hierarchy2"/>
    <dgm:cxn modelId="{F3DD5A1D-F9AA-4176-BBBD-FA9DE716EBB4}" type="presParOf" srcId="{ECCD964A-C550-4676-B7AF-C8252E629667}" destId="{CA034247-738D-4030-A4F0-171B26D933CF}" srcOrd="0" destOrd="0" presId="urn:microsoft.com/office/officeart/2005/8/layout/hierarchy2"/>
    <dgm:cxn modelId="{0416400D-94AF-4B76-9B71-C8A1B3A7A32F}" type="presParOf" srcId="{ECCD964A-C550-4676-B7AF-C8252E629667}" destId="{DC7CE6FD-D33C-4D0E-9F92-461571A183C7}" srcOrd="1" destOrd="0" presId="urn:microsoft.com/office/officeart/2005/8/layout/hierarchy2"/>
    <dgm:cxn modelId="{41B90CA4-3B99-4ECF-A7A0-F268388CAD8D}" type="presParOf" srcId="{DC7CE6FD-D33C-4D0E-9F92-461571A183C7}" destId="{67D9208C-E9BD-4CF9-8627-2800F660F2D7}" srcOrd="0" destOrd="0" presId="urn:microsoft.com/office/officeart/2005/8/layout/hierarchy2"/>
    <dgm:cxn modelId="{F55A2FCD-1561-4926-A1C6-373C6EC79F64}" type="presParOf" srcId="{67D9208C-E9BD-4CF9-8627-2800F660F2D7}" destId="{2611DB6D-0A0F-4B66-B000-99693E462F5A}" srcOrd="0" destOrd="0" presId="urn:microsoft.com/office/officeart/2005/8/layout/hierarchy2"/>
    <dgm:cxn modelId="{0DB6B8BC-C353-4758-BC23-347722A8AE2D}" type="presParOf" srcId="{DC7CE6FD-D33C-4D0E-9F92-461571A183C7}" destId="{78D0EC5F-E00D-4E80-9A90-EC261CC1B2C6}" srcOrd="1" destOrd="0" presId="urn:microsoft.com/office/officeart/2005/8/layout/hierarchy2"/>
    <dgm:cxn modelId="{E6B083C7-4DAA-48F5-963F-D6A049A7238F}" type="presParOf" srcId="{78D0EC5F-E00D-4E80-9A90-EC261CC1B2C6}" destId="{8D224E13-2200-4323-8630-709CDDC5C8EE}" srcOrd="0" destOrd="0" presId="urn:microsoft.com/office/officeart/2005/8/layout/hierarchy2"/>
    <dgm:cxn modelId="{A3E343F6-B964-4B65-BE93-C2A0A69FD866}" type="presParOf" srcId="{78D0EC5F-E00D-4E80-9A90-EC261CC1B2C6}" destId="{432BBBCF-6133-4508-9979-28D2421A6570}" srcOrd="1" destOrd="0" presId="urn:microsoft.com/office/officeart/2005/8/layout/hierarchy2"/>
    <dgm:cxn modelId="{76AEBE44-3A03-41E7-BE93-2329311A0C03}" type="presParOf" srcId="{DC7CE6FD-D33C-4D0E-9F92-461571A183C7}" destId="{E220B11E-68CC-42BA-8C1C-19C995D45D0F}" srcOrd="2" destOrd="0" presId="urn:microsoft.com/office/officeart/2005/8/layout/hierarchy2"/>
    <dgm:cxn modelId="{64557F15-F802-45BD-9D1B-B1CBD1AB4C99}" type="presParOf" srcId="{E220B11E-68CC-42BA-8C1C-19C995D45D0F}" destId="{090370F5-6A9A-4858-B9E6-5E4B59D28BDD}" srcOrd="0" destOrd="0" presId="urn:microsoft.com/office/officeart/2005/8/layout/hierarchy2"/>
    <dgm:cxn modelId="{DB3F64BF-ABC3-4FF8-B9F8-8DFB1D6A9580}" type="presParOf" srcId="{DC7CE6FD-D33C-4D0E-9F92-461571A183C7}" destId="{FAB4F0C1-13CE-419B-AF03-FE3281935E06}" srcOrd="3" destOrd="0" presId="urn:microsoft.com/office/officeart/2005/8/layout/hierarchy2"/>
    <dgm:cxn modelId="{9564B8A1-76F0-4070-9ECF-2AC0A67FA5B1}" type="presParOf" srcId="{FAB4F0C1-13CE-419B-AF03-FE3281935E06}" destId="{EDA23247-A255-4DC8-827D-1EF8D31A6AAF}" srcOrd="0" destOrd="0" presId="urn:microsoft.com/office/officeart/2005/8/layout/hierarchy2"/>
    <dgm:cxn modelId="{289C815D-2DBC-49A5-95F8-CDB5B33F6175}" type="presParOf" srcId="{FAB4F0C1-13CE-419B-AF03-FE3281935E06}" destId="{9FEA090B-9F82-49C7-AF8A-2C71D36639A1}" srcOrd="1" destOrd="0" presId="urn:microsoft.com/office/officeart/2005/8/layout/hierarchy2"/>
    <dgm:cxn modelId="{EA99077A-8924-4DAD-B311-A010223FC761}" type="presParOf" srcId="{DC7CE6FD-D33C-4D0E-9F92-461571A183C7}" destId="{59224010-C9DA-4C78-B426-BDAA60E88E41}" srcOrd="4" destOrd="0" presId="urn:microsoft.com/office/officeart/2005/8/layout/hierarchy2"/>
    <dgm:cxn modelId="{FE7F020D-B9E3-4834-AB85-56CA74CE8B16}" type="presParOf" srcId="{59224010-C9DA-4C78-B426-BDAA60E88E41}" destId="{52B8EA62-507C-4EEE-A301-C865F0B84621}" srcOrd="0" destOrd="0" presId="urn:microsoft.com/office/officeart/2005/8/layout/hierarchy2"/>
    <dgm:cxn modelId="{4D0F267E-11B9-46E7-9165-76AE8E3CFC02}" type="presParOf" srcId="{DC7CE6FD-D33C-4D0E-9F92-461571A183C7}" destId="{DA79B4D9-35A2-4390-A920-0E66E6361805}" srcOrd="5" destOrd="0" presId="urn:microsoft.com/office/officeart/2005/8/layout/hierarchy2"/>
    <dgm:cxn modelId="{600B91E3-A410-4EA8-BB19-50017D061BD1}" type="presParOf" srcId="{DA79B4D9-35A2-4390-A920-0E66E6361805}" destId="{75370408-F0D2-4376-B128-FA6B7322D09C}" srcOrd="0" destOrd="0" presId="urn:microsoft.com/office/officeart/2005/8/layout/hierarchy2"/>
    <dgm:cxn modelId="{192935AC-3B6A-4259-9761-D6141B2D91A2}" type="presParOf" srcId="{DA79B4D9-35A2-4390-A920-0E66E6361805}" destId="{D146A144-D7D5-4AB2-AACC-FBF1AD7A4DA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20F2D9C-18F2-4221-B11D-EC37955634E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67ED7F-CEB3-49A7-AD1F-31E73F90EF3F}">
      <dgm:prSet phldrT="[Text]"/>
      <dgm:spPr/>
      <dgm:t>
        <a:bodyPr/>
        <a:lstStyle/>
        <a:p>
          <a:r>
            <a:rPr lang="es-419" b="1" dirty="0"/>
            <a:t>Relevancia</a:t>
          </a:r>
          <a:r>
            <a:rPr lang="es-419" dirty="0"/>
            <a:t>: match entre los objetivos de la solución y los objetivos de los </a:t>
          </a:r>
          <a:r>
            <a:rPr lang="es-419" dirty="0" err="1"/>
            <a:t>stakeholders</a:t>
          </a:r>
          <a:endParaRPr lang="en-US" dirty="0"/>
        </a:p>
      </dgm:t>
    </dgm:pt>
    <dgm:pt modelId="{E1FAE96A-04D3-4EA1-99EA-BDC70AADF0EA}" type="parTrans" cxnId="{6685CD99-D2B3-4948-BA5B-8FA49AFEBD93}">
      <dgm:prSet/>
      <dgm:spPr/>
      <dgm:t>
        <a:bodyPr/>
        <a:lstStyle/>
        <a:p>
          <a:endParaRPr lang="en-US"/>
        </a:p>
      </dgm:t>
    </dgm:pt>
    <dgm:pt modelId="{E46692AF-5B98-4BA5-BBC6-340B032CD583}" type="sibTrans" cxnId="{6685CD99-D2B3-4948-BA5B-8FA49AFEBD93}">
      <dgm:prSet/>
      <dgm:spPr/>
      <dgm:t>
        <a:bodyPr/>
        <a:lstStyle/>
        <a:p>
          <a:endParaRPr lang="en-US"/>
        </a:p>
      </dgm:t>
    </dgm:pt>
    <dgm:pt modelId="{4EFC92FB-F8EA-4A25-BCA6-F3F4CF1B8FD8}">
      <dgm:prSet phldrT="[Text]"/>
      <dgm:spPr/>
      <dgm:t>
        <a:bodyPr/>
        <a:lstStyle/>
        <a:p>
          <a:r>
            <a:rPr lang="es-419" b="1" dirty="0"/>
            <a:t>Rigor: </a:t>
          </a:r>
          <a:r>
            <a:rPr lang="es-419" dirty="0"/>
            <a:t>use of </a:t>
          </a:r>
          <a:r>
            <a:rPr lang="es-419" dirty="0" err="1"/>
            <a:t>sound</a:t>
          </a:r>
          <a:r>
            <a:rPr lang="es-419" dirty="0"/>
            <a:t> </a:t>
          </a:r>
          <a:r>
            <a:rPr lang="es-419" dirty="0" err="1"/>
            <a:t>methods</a:t>
          </a:r>
          <a:r>
            <a:rPr lang="es-419" dirty="0"/>
            <a:t> to produce </a:t>
          </a:r>
          <a:r>
            <a:rPr lang="es-419" dirty="0" err="1"/>
            <a:t>results</a:t>
          </a:r>
          <a:r>
            <a:rPr lang="es-419" dirty="0"/>
            <a:t> </a:t>
          </a:r>
        </a:p>
        <a:p>
          <a:r>
            <a:rPr lang="en-US" b="0" i="0" dirty="0"/>
            <a:t>Not claiming more than you can justify</a:t>
          </a:r>
          <a:endParaRPr lang="en-US" dirty="0"/>
        </a:p>
      </dgm:t>
    </dgm:pt>
    <dgm:pt modelId="{12D75F53-BD12-4C3C-A7C2-227B679EF7FB}" type="parTrans" cxnId="{ED3BCD44-34D5-4227-B3A8-EB0C32ED78DD}">
      <dgm:prSet/>
      <dgm:spPr/>
      <dgm:t>
        <a:bodyPr/>
        <a:lstStyle/>
        <a:p>
          <a:endParaRPr lang="en-US"/>
        </a:p>
      </dgm:t>
    </dgm:pt>
    <dgm:pt modelId="{8A83E732-877F-40EC-89F8-A456A2077303}" type="sibTrans" cxnId="{ED3BCD44-34D5-4227-B3A8-EB0C32ED78DD}">
      <dgm:prSet/>
      <dgm:spPr/>
      <dgm:t>
        <a:bodyPr/>
        <a:lstStyle/>
        <a:p>
          <a:endParaRPr lang="en-US"/>
        </a:p>
      </dgm:t>
    </dgm:pt>
    <dgm:pt modelId="{E84475EA-B5DF-4628-B566-E55C425CFC5B}" type="pres">
      <dgm:prSet presAssocID="{C20F2D9C-18F2-4221-B11D-EC37955634EF}" presName="diagram" presStyleCnt="0">
        <dgm:presLayoutVars>
          <dgm:dir/>
          <dgm:resizeHandles val="exact"/>
        </dgm:presLayoutVars>
      </dgm:prSet>
      <dgm:spPr/>
    </dgm:pt>
    <dgm:pt modelId="{9A0E3995-A335-4569-8CF2-5AB3EB1E9D14}" type="pres">
      <dgm:prSet presAssocID="{9A67ED7F-CEB3-49A7-AD1F-31E73F90EF3F}" presName="node" presStyleLbl="node1" presStyleIdx="0" presStyleCnt="2">
        <dgm:presLayoutVars>
          <dgm:bulletEnabled val="1"/>
        </dgm:presLayoutVars>
      </dgm:prSet>
      <dgm:spPr/>
    </dgm:pt>
    <dgm:pt modelId="{869656C8-0943-4CD9-9932-A993F480E004}" type="pres">
      <dgm:prSet presAssocID="{E46692AF-5B98-4BA5-BBC6-340B032CD583}" presName="sibTrans" presStyleCnt="0"/>
      <dgm:spPr/>
    </dgm:pt>
    <dgm:pt modelId="{60DE37C4-B170-4C58-BFA1-D50F26A05383}" type="pres">
      <dgm:prSet presAssocID="{4EFC92FB-F8EA-4A25-BCA6-F3F4CF1B8FD8}" presName="node" presStyleLbl="node1" presStyleIdx="1" presStyleCnt="2">
        <dgm:presLayoutVars>
          <dgm:bulletEnabled val="1"/>
        </dgm:presLayoutVars>
      </dgm:prSet>
      <dgm:spPr/>
    </dgm:pt>
  </dgm:ptLst>
  <dgm:cxnLst>
    <dgm:cxn modelId="{E6E4013A-74EA-4522-A1DE-30AAA16D3907}" type="presOf" srcId="{C20F2D9C-18F2-4221-B11D-EC37955634EF}" destId="{E84475EA-B5DF-4628-B566-E55C425CFC5B}" srcOrd="0" destOrd="0" presId="urn:microsoft.com/office/officeart/2005/8/layout/default"/>
    <dgm:cxn modelId="{709BDB5C-2804-41BF-AC75-447B54762B7F}" type="presOf" srcId="{9A67ED7F-CEB3-49A7-AD1F-31E73F90EF3F}" destId="{9A0E3995-A335-4569-8CF2-5AB3EB1E9D14}" srcOrd="0" destOrd="0" presId="urn:microsoft.com/office/officeart/2005/8/layout/default"/>
    <dgm:cxn modelId="{ED3BCD44-34D5-4227-B3A8-EB0C32ED78DD}" srcId="{C20F2D9C-18F2-4221-B11D-EC37955634EF}" destId="{4EFC92FB-F8EA-4A25-BCA6-F3F4CF1B8FD8}" srcOrd="1" destOrd="0" parTransId="{12D75F53-BD12-4C3C-A7C2-227B679EF7FB}" sibTransId="{8A83E732-877F-40EC-89F8-A456A2077303}"/>
    <dgm:cxn modelId="{FC1D5A8B-99A9-4416-9D46-95D442473C4D}" type="presOf" srcId="{4EFC92FB-F8EA-4A25-BCA6-F3F4CF1B8FD8}" destId="{60DE37C4-B170-4C58-BFA1-D50F26A05383}" srcOrd="0" destOrd="0" presId="urn:microsoft.com/office/officeart/2005/8/layout/default"/>
    <dgm:cxn modelId="{6685CD99-D2B3-4948-BA5B-8FA49AFEBD93}" srcId="{C20F2D9C-18F2-4221-B11D-EC37955634EF}" destId="{9A67ED7F-CEB3-49A7-AD1F-31E73F90EF3F}" srcOrd="0" destOrd="0" parTransId="{E1FAE96A-04D3-4EA1-99EA-BDC70AADF0EA}" sibTransId="{E46692AF-5B98-4BA5-BBC6-340B032CD583}"/>
    <dgm:cxn modelId="{16351DBD-607A-4884-98E9-33AF96567A74}" type="presParOf" srcId="{E84475EA-B5DF-4628-B566-E55C425CFC5B}" destId="{9A0E3995-A335-4569-8CF2-5AB3EB1E9D14}" srcOrd="0" destOrd="0" presId="urn:microsoft.com/office/officeart/2005/8/layout/default"/>
    <dgm:cxn modelId="{DC76B025-DEB6-4774-ABA1-5CF14A4B07E3}" type="presParOf" srcId="{E84475EA-B5DF-4628-B566-E55C425CFC5B}" destId="{869656C8-0943-4CD9-9932-A993F480E004}" srcOrd="1" destOrd="0" presId="urn:microsoft.com/office/officeart/2005/8/layout/default"/>
    <dgm:cxn modelId="{5DB5439A-D9EB-4399-A095-494DB4EF6750}" type="presParOf" srcId="{E84475EA-B5DF-4628-B566-E55C425CFC5B}" destId="{60DE37C4-B170-4C58-BFA1-D50F26A05383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DBD4E3A-9B71-4029-B07F-2CDD194B361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B9F3A3B-FD78-4F36-9074-744EC3EBE251}">
      <dgm:prSet phldrT="[Text]"/>
      <dgm:spPr/>
      <dgm:t>
        <a:bodyPr/>
        <a:lstStyle/>
        <a:p>
          <a:r>
            <a:rPr lang="es-419" dirty="0"/>
            <a:t>Diseño – elaboración del protocolo</a:t>
          </a:r>
          <a:endParaRPr lang="en-US" dirty="0"/>
        </a:p>
      </dgm:t>
    </dgm:pt>
    <dgm:pt modelId="{13D5CC43-41F2-4002-844F-C04D023F37C8}" type="parTrans" cxnId="{1E9B3121-6508-4BFC-801E-102B047CF27D}">
      <dgm:prSet/>
      <dgm:spPr/>
      <dgm:t>
        <a:bodyPr/>
        <a:lstStyle/>
        <a:p>
          <a:endParaRPr lang="en-US"/>
        </a:p>
      </dgm:t>
    </dgm:pt>
    <dgm:pt modelId="{8CC8E3CF-F2FC-4AE6-8F3A-6D829A0F3B35}" type="sibTrans" cxnId="{1E9B3121-6508-4BFC-801E-102B047CF27D}">
      <dgm:prSet/>
      <dgm:spPr/>
      <dgm:t>
        <a:bodyPr/>
        <a:lstStyle/>
        <a:p>
          <a:endParaRPr lang="en-US"/>
        </a:p>
      </dgm:t>
    </dgm:pt>
    <dgm:pt modelId="{98D671C3-D05C-4D77-8F21-0BD8159B0467}">
      <dgm:prSet phldrT="[Text]"/>
      <dgm:spPr/>
      <dgm:t>
        <a:bodyPr/>
        <a:lstStyle/>
        <a:p>
          <a:r>
            <a:rPr lang="es-419" dirty="0"/>
            <a:t>Ejecución</a:t>
          </a:r>
          <a:endParaRPr lang="en-US" dirty="0"/>
        </a:p>
      </dgm:t>
    </dgm:pt>
    <dgm:pt modelId="{D968FC11-20BD-4B71-A8F7-C021E53C5AFB}" type="parTrans" cxnId="{E82CCD40-E14F-46DE-BDFE-781F312B12A1}">
      <dgm:prSet/>
      <dgm:spPr/>
      <dgm:t>
        <a:bodyPr/>
        <a:lstStyle/>
        <a:p>
          <a:endParaRPr lang="en-US"/>
        </a:p>
      </dgm:t>
    </dgm:pt>
    <dgm:pt modelId="{7E679F9F-2FDB-4EDA-B4A4-B5301961A8AD}" type="sibTrans" cxnId="{E82CCD40-E14F-46DE-BDFE-781F312B12A1}">
      <dgm:prSet/>
      <dgm:spPr/>
      <dgm:t>
        <a:bodyPr/>
        <a:lstStyle/>
        <a:p>
          <a:endParaRPr lang="en-US"/>
        </a:p>
      </dgm:t>
    </dgm:pt>
    <dgm:pt modelId="{4BD40464-DA7D-43D0-BEB5-40D467ABCB51}">
      <dgm:prSet phldrT="[Text]"/>
      <dgm:spPr/>
      <dgm:t>
        <a:bodyPr/>
        <a:lstStyle/>
        <a:p>
          <a:r>
            <a:rPr lang="es-419" dirty="0"/>
            <a:t>Análisis y conclusiones</a:t>
          </a:r>
          <a:endParaRPr lang="en-US" dirty="0"/>
        </a:p>
      </dgm:t>
    </dgm:pt>
    <dgm:pt modelId="{2D7A5808-432C-40B9-AD3C-ECCA3DF4253A}" type="parTrans" cxnId="{74DE9278-4FDC-47D7-A6DF-ABC68358745B}">
      <dgm:prSet/>
      <dgm:spPr/>
      <dgm:t>
        <a:bodyPr/>
        <a:lstStyle/>
        <a:p>
          <a:endParaRPr lang="en-US"/>
        </a:p>
      </dgm:t>
    </dgm:pt>
    <dgm:pt modelId="{B4CB3BDE-5D47-480E-9C6F-D232A177B8F0}" type="sibTrans" cxnId="{74DE9278-4FDC-47D7-A6DF-ABC68358745B}">
      <dgm:prSet/>
      <dgm:spPr/>
      <dgm:t>
        <a:bodyPr/>
        <a:lstStyle/>
        <a:p>
          <a:endParaRPr lang="en-US"/>
        </a:p>
      </dgm:t>
    </dgm:pt>
    <dgm:pt modelId="{148AB430-C8EC-46AD-8119-D7421C333E45}" type="pres">
      <dgm:prSet presAssocID="{2DBD4E3A-9B71-4029-B07F-2CDD194B3614}" presName="Name0" presStyleCnt="0">
        <dgm:presLayoutVars>
          <dgm:dir/>
          <dgm:resizeHandles val="exact"/>
        </dgm:presLayoutVars>
      </dgm:prSet>
      <dgm:spPr/>
    </dgm:pt>
    <dgm:pt modelId="{5529C2B8-73CF-4D53-95A1-5573D5440CDB}" type="pres">
      <dgm:prSet presAssocID="{DB9F3A3B-FD78-4F36-9074-744EC3EBE251}" presName="node" presStyleLbl="node1" presStyleIdx="0" presStyleCnt="3">
        <dgm:presLayoutVars>
          <dgm:bulletEnabled val="1"/>
        </dgm:presLayoutVars>
      </dgm:prSet>
      <dgm:spPr/>
    </dgm:pt>
    <dgm:pt modelId="{3EF62909-E51A-4E3A-98C3-E7B83845F3FB}" type="pres">
      <dgm:prSet presAssocID="{8CC8E3CF-F2FC-4AE6-8F3A-6D829A0F3B35}" presName="sibTrans" presStyleLbl="sibTrans2D1" presStyleIdx="0" presStyleCnt="2"/>
      <dgm:spPr/>
    </dgm:pt>
    <dgm:pt modelId="{85F9906A-BD3C-4E20-B933-B8DA330EE614}" type="pres">
      <dgm:prSet presAssocID="{8CC8E3CF-F2FC-4AE6-8F3A-6D829A0F3B35}" presName="connectorText" presStyleLbl="sibTrans2D1" presStyleIdx="0" presStyleCnt="2"/>
      <dgm:spPr/>
    </dgm:pt>
    <dgm:pt modelId="{78A565C7-3131-411B-B3DB-7AC88CA27D7E}" type="pres">
      <dgm:prSet presAssocID="{98D671C3-D05C-4D77-8F21-0BD8159B0467}" presName="node" presStyleLbl="node1" presStyleIdx="1" presStyleCnt="3">
        <dgm:presLayoutVars>
          <dgm:bulletEnabled val="1"/>
        </dgm:presLayoutVars>
      </dgm:prSet>
      <dgm:spPr/>
    </dgm:pt>
    <dgm:pt modelId="{4D3EA406-3FCE-4764-8CD3-7FB3F6FD62B0}" type="pres">
      <dgm:prSet presAssocID="{7E679F9F-2FDB-4EDA-B4A4-B5301961A8AD}" presName="sibTrans" presStyleLbl="sibTrans2D1" presStyleIdx="1" presStyleCnt="2"/>
      <dgm:spPr/>
    </dgm:pt>
    <dgm:pt modelId="{B17F8128-6A00-4B83-B2D1-9B17EC455C8C}" type="pres">
      <dgm:prSet presAssocID="{7E679F9F-2FDB-4EDA-B4A4-B5301961A8AD}" presName="connectorText" presStyleLbl="sibTrans2D1" presStyleIdx="1" presStyleCnt="2"/>
      <dgm:spPr/>
    </dgm:pt>
    <dgm:pt modelId="{5FC2FBA2-9B36-43C2-9FB5-8DE14C3CD2FE}" type="pres">
      <dgm:prSet presAssocID="{4BD40464-DA7D-43D0-BEB5-40D467ABCB51}" presName="node" presStyleLbl="node1" presStyleIdx="2" presStyleCnt="3">
        <dgm:presLayoutVars>
          <dgm:bulletEnabled val="1"/>
        </dgm:presLayoutVars>
      </dgm:prSet>
      <dgm:spPr/>
    </dgm:pt>
  </dgm:ptLst>
  <dgm:cxnLst>
    <dgm:cxn modelId="{F0C51900-9B6D-444B-A411-6FAB320734F6}" type="presOf" srcId="{98D671C3-D05C-4D77-8F21-0BD8159B0467}" destId="{78A565C7-3131-411B-B3DB-7AC88CA27D7E}" srcOrd="0" destOrd="0" presId="urn:microsoft.com/office/officeart/2005/8/layout/process1"/>
    <dgm:cxn modelId="{0507CE0E-6D90-405C-9743-DB8FC8732D27}" type="presOf" srcId="{DB9F3A3B-FD78-4F36-9074-744EC3EBE251}" destId="{5529C2B8-73CF-4D53-95A1-5573D5440CDB}" srcOrd="0" destOrd="0" presId="urn:microsoft.com/office/officeart/2005/8/layout/process1"/>
    <dgm:cxn modelId="{1E9B3121-6508-4BFC-801E-102B047CF27D}" srcId="{2DBD4E3A-9B71-4029-B07F-2CDD194B3614}" destId="{DB9F3A3B-FD78-4F36-9074-744EC3EBE251}" srcOrd="0" destOrd="0" parTransId="{13D5CC43-41F2-4002-844F-C04D023F37C8}" sibTransId="{8CC8E3CF-F2FC-4AE6-8F3A-6D829A0F3B35}"/>
    <dgm:cxn modelId="{73341A31-6ADC-43C7-8E84-BC1A67D172A2}" type="presOf" srcId="{8CC8E3CF-F2FC-4AE6-8F3A-6D829A0F3B35}" destId="{85F9906A-BD3C-4E20-B933-B8DA330EE614}" srcOrd="1" destOrd="0" presId="urn:microsoft.com/office/officeart/2005/8/layout/process1"/>
    <dgm:cxn modelId="{E82CCD40-E14F-46DE-BDFE-781F312B12A1}" srcId="{2DBD4E3A-9B71-4029-B07F-2CDD194B3614}" destId="{98D671C3-D05C-4D77-8F21-0BD8159B0467}" srcOrd="1" destOrd="0" parTransId="{D968FC11-20BD-4B71-A8F7-C021E53C5AFB}" sibTransId="{7E679F9F-2FDB-4EDA-B4A4-B5301961A8AD}"/>
    <dgm:cxn modelId="{1332624C-232E-4B3A-867D-09E7F0243CF6}" type="presOf" srcId="{2DBD4E3A-9B71-4029-B07F-2CDD194B3614}" destId="{148AB430-C8EC-46AD-8119-D7421C333E45}" srcOrd="0" destOrd="0" presId="urn:microsoft.com/office/officeart/2005/8/layout/process1"/>
    <dgm:cxn modelId="{74DE9278-4FDC-47D7-A6DF-ABC68358745B}" srcId="{2DBD4E3A-9B71-4029-B07F-2CDD194B3614}" destId="{4BD40464-DA7D-43D0-BEB5-40D467ABCB51}" srcOrd="2" destOrd="0" parTransId="{2D7A5808-432C-40B9-AD3C-ECCA3DF4253A}" sibTransId="{B4CB3BDE-5D47-480E-9C6F-D232A177B8F0}"/>
    <dgm:cxn modelId="{F992B686-4D1A-43E1-8070-6D0A983F2AA0}" type="presOf" srcId="{7E679F9F-2FDB-4EDA-B4A4-B5301961A8AD}" destId="{4D3EA406-3FCE-4764-8CD3-7FB3F6FD62B0}" srcOrd="0" destOrd="0" presId="urn:microsoft.com/office/officeart/2005/8/layout/process1"/>
    <dgm:cxn modelId="{D5A23E87-D043-44BD-8A5F-7F81403B78CF}" type="presOf" srcId="{7E679F9F-2FDB-4EDA-B4A4-B5301961A8AD}" destId="{B17F8128-6A00-4B83-B2D1-9B17EC455C8C}" srcOrd="1" destOrd="0" presId="urn:microsoft.com/office/officeart/2005/8/layout/process1"/>
    <dgm:cxn modelId="{E79DCE8D-8085-434B-9333-ABA9C22A9ED3}" type="presOf" srcId="{8CC8E3CF-F2FC-4AE6-8F3A-6D829A0F3B35}" destId="{3EF62909-E51A-4E3A-98C3-E7B83845F3FB}" srcOrd="0" destOrd="0" presId="urn:microsoft.com/office/officeart/2005/8/layout/process1"/>
    <dgm:cxn modelId="{0F25CCA0-ABEC-43B9-A0B0-076411AAC2D9}" type="presOf" srcId="{4BD40464-DA7D-43D0-BEB5-40D467ABCB51}" destId="{5FC2FBA2-9B36-43C2-9FB5-8DE14C3CD2FE}" srcOrd="0" destOrd="0" presId="urn:microsoft.com/office/officeart/2005/8/layout/process1"/>
    <dgm:cxn modelId="{5642215D-74DA-41EB-B4FD-600285E6DE38}" type="presParOf" srcId="{148AB430-C8EC-46AD-8119-D7421C333E45}" destId="{5529C2B8-73CF-4D53-95A1-5573D5440CDB}" srcOrd="0" destOrd="0" presId="urn:microsoft.com/office/officeart/2005/8/layout/process1"/>
    <dgm:cxn modelId="{8BED380E-BA9B-4A2A-BF35-3F8672E643A8}" type="presParOf" srcId="{148AB430-C8EC-46AD-8119-D7421C333E45}" destId="{3EF62909-E51A-4E3A-98C3-E7B83845F3FB}" srcOrd="1" destOrd="0" presId="urn:microsoft.com/office/officeart/2005/8/layout/process1"/>
    <dgm:cxn modelId="{38FAF054-0A8D-46D3-A88C-64E5E97F7CB7}" type="presParOf" srcId="{3EF62909-E51A-4E3A-98C3-E7B83845F3FB}" destId="{85F9906A-BD3C-4E20-B933-B8DA330EE614}" srcOrd="0" destOrd="0" presId="urn:microsoft.com/office/officeart/2005/8/layout/process1"/>
    <dgm:cxn modelId="{7356C856-B93E-4794-91EE-52322605AFEA}" type="presParOf" srcId="{148AB430-C8EC-46AD-8119-D7421C333E45}" destId="{78A565C7-3131-411B-B3DB-7AC88CA27D7E}" srcOrd="2" destOrd="0" presId="urn:microsoft.com/office/officeart/2005/8/layout/process1"/>
    <dgm:cxn modelId="{1FEB07AC-8F74-4B9C-89E0-1AAD2CF5C3CC}" type="presParOf" srcId="{148AB430-C8EC-46AD-8119-D7421C333E45}" destId="{4D3EA406-3FCE-4764-8CD3-7FB3F6FD62B0}" srcOrd="3" destOrd="0" presId="urn:microsoft.com/office/officeart/2005/8/layout/process1"/>
    <dgm:cxn modelId="{9EC5FBE3-6B98-45B8-A1B2-7FCCB5E33BE5}" type="presParOf" srcId="{4D3EA406-3FCE-4764-8CD3-7FB3F6FD62B0}" destId="{B17F8128-6A00-4B83-B2D1-9B17EC455C8C}" srcOrd="0" destOrd="0" presId="urn:microsoft.com/office/officeart/2005/8/layout/process1"/>
    <dgm:cxn modelId="{474947A6-09E1-414F-AFEE-B160293AE8BB}" type="presParOf" srcId="{148AB430-C8EC-46AD-8119-D7421C333E45}" destId="{5FC2FBA2-9B36-43C2-9FB5-8DE14C3CD2F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791C4C-ABF9-4992-BA26-571FA2DA83AA}">
      <dsp:nvSpPr>
        <dsp:cNvPr id="0" name=""/>
        <dsp:cNvSpPr/>
      </dsp:nvSpPr>
      <dsp:spPr>
        <a:xfrm>
          <a:off x="2040582" y="576755"/>
          <a:ext cx="4092678" cy="4092678"/>
        </a:xfrm>
        <a:prstGeom prst="blockArc">
          <a:avLst>
            <a:gd name="adj1" fmla="val 12600000"/>
            <a:gd name="adj2" fmla="val 16200000"/>
            <a:gd name="adj3" fmla="val 452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0839B1-4441-4C34-94B6-A55D9C14EFD3}">
      <dsp:nvSpPr>
        <dsp:cNvPr id="0" name=""/>
        <dsp:cNvSpPr/>
      </dsp:nvSpPr>
      <dsp:spPr>
        <a:xfrm>
          <a:off x="2040582" y="576755"/>
          <a:ext cx="4092678" cy="4092678"/>
        </a:xfrm>
        <a:prstGeom prst="blockArc">
          <a:avLst>
            <a:gd name="adj1" fmla="val 9000000"/>
            <a:gd name="adj2" fmla="val 12600000"/>
            <a:gd name="adj3" fmla="val 4522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8BFA60-8806-49E7-A6EF-95846A2151F4}">
      <dsp:nvSpPr>
        <dsp:cNvPr id="0" name=""/>
        <dsp:cNvSpPr/>
      </dsp:nvSpPr>
      <dsp:spPr>
        <a:xfrm>
          <a:off x="2040582" y="576755"/>
          <a:ext cx="4092678" cy="4092678"/>
        </a:xfrm>
        <a:prstGeom prst="blockArc">
          <a:avLst>
            <a:gd name="adj1" fmla="val 5400000"/>
            <a:gd name="adj2" fmla="val 9000000"/>
            <a:gd name="adj3" fmla="val 4522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BDE0430-5CCB-4EAC-9D3B-ACC682F0FFBF}">
      <dsp:nvSpPr>
        <dsp:cNvPr id="0" name=""/>
        <dsp:cNvSpPr/>
      </dsp:nvSpPr>
      <dsp:spPr>
        <a:xfrm>
          <a:off x="2040582" y="576755"/>
          <a:ext cx="4092678" cy="4092678"/>
        </a:xfrm>
        <a:prstGeom prst="blockArc">
          <a:avLst>
            <a:gd name="adj1" fmla="val 1800000"/>
            <a:gd name="adj2" fmla="val 5400000"/>
            <a:gd name="adj3" fmla="val 4522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67F325-08A6-4A58-9EF4-9092E7944708}">
      <dsp:nvSpPr>
        <dsp:cNvPr id="0" name=""/>
        <dsp:cNvSpPr/>
      </dsp:nvSpPr>
      <dsp:spPr>
        <a:xfrm>
          <a:off x="2040582" y="576755"/>
          <a:ext cx="4092678" cy="4092678"/>
        </a:xfrm>
        <a:prstGeom prst="blockArc">
          <a:avLst>
            <a:gd name="adj1" fmla="val 19800000"/>
            <a:gd name="adj2" fmla="val 1800000"/>
            <a:gd name="adj3" fmla="val 4522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B732B1E-5588-4FB2-978C-801555F73179}">
      <dsp:nvSpPr>
        <dsp:cNvPr id="0" name=""/>
        <dsp:cNvSpPr/>
      </dsp:nvSpPr>
      <dsp:spPr>
        <a:xfrm>
          <a:off x="2040582" y="576755"/>
          <a:ext cx="4092678" cy="4092678"/>
        </a:xfrm>
        <a:prstGeom prst="blockArc">
          <a:avLst>
            <a:gd name="adj1" fmla="val 16200000"/>
            <a:gd name="adj2" fmla="val 19800000"/>
            <a:gd name="adj3" fmla="val 4522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C8C8D5-8182-4816-8277-1C7F4337FBBD}">
      <dsp:nvSpPr>
        <dsp:cNvPr id="0" name=""/>
        <dsp:cNvSpPr/>
      </dsp:nvSpPr>
      <dsp:spPr>
        <a:xfrm>
          <a:off x="2964264" y="1662448"/>
          <a:ext cx="2245313" cy="192129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100" b="1" kern="1200" dirty="0"/>
            <a:t>Anteproyecto</a:t>
          </a:r>
        </a:p>
      </dsp:txBody>
      <dsp:txXfrm>
        <a:off x="3293082" y="1943815"/>
        <a:ext cx="1587677" cy="1358558"/>
      </dsp:txXfrm>
    </dsp:sp>
    <dsp:sp modelId="{906D44D4-302F-4EE9-B53A-C4EF8B39F33B}">
      <dsp:nvSpPr>
        <dsp:cNvPr id="0" name=""/>
        <dsp:cNvSpPr/>
      </dsp:nvSpPr>
      <dsp:spPr>
        <a:xfrm>
          <a:off x="3293209" y="-100079"/>
          <a:ext cx="1587424" cy="1446199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Problema</a:t>
          </a:r>
        </a:p>
      </dsp:txBody>
      <dsp:txXfrm>
        <a:off x="3525682" y="111712"/>
        <a:ext cx="1122478" cy="1022617"/>
      </dsp:txXfrm>
    </dsp:sp>
    <dsp:sp modelId="{364578BE-2A6A-413C-A593-0D2C57E96B76}">
      <dsp:nvSpPr>
        <dsp:cNvPr id="0" name=""/>
        <dsp:cNvSpPr/>
      </dsp:nvSpPr>
      <dsp:spPr>
        <a:xfrm>
          <a:off x="5025324" y="899957"/>
          <a:ext cx="1587424" cy="1446199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Marco Teórico/ Referencia</a:t>
          </a:r>
        </a:p>
      </dsp:txBody>
      <dsp:txXfrm>
        <a:off x="5257797" y="1111748"/>
        <a:ext cx="1122478" cy="1022617"/>
      </dsp:txXfrm>
    </dsp:sp>
    <dsp:sp modelId="{53CCB459-97F5-4071-A778-97156689D274}">
      <dsp:nvSpPr>
        <dsp:cNvPr id="0" name=""/>
        <dsp:cNvSpPr/>
      </dsp:nvSpPr>
      <dsp:spPr>
        <a:xfrm>
          <a:off x="5025324" y="2900031"/>
          <a:ext cx="1587424" cy="1446199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Objetivos</a:t>
          </a:r>
        </a:p>
      </dsp:txBody>
      <dsp:txXfrm>
        <a:off x="5257797" y="3111822"/>
        <a:ext cx="1122478" cy="1022617"/>
      </dsp:txXfrm>
    </dsp:sp>
    <dsp:sp modelId="{E4BF08E6-F6A3-47B9-89A5-E57784B042D4}">
      <dsp:nvSpPr>
        <dsp:cNvPr id="0" name=""/>
        <dsp:cNvSpPr/>
      </dsp:nvSpPr>
      <dsp:spPr>
        <a:xfrm>
          <a:off x="3282748" y="3858950"/>
          <a:ext cx="1608346" cy="152843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1" kern="1200" dirty="0"/>
            <a:t>Resultados Esperados</a:t>
          </a:r>
        </a:p>
      </dsp:txBody>
      <dsp:txXfrm>
        <a:off x="3518285" y="4082784"/>
        <a:ext cx="1137272" cy="1080768"/>
      </dsp:txXfrm>
    </dsp:sp>
    <dsp:sp modelId="{F7833371-4FCF-4773-8933-B8B05D58DC1F}">
      <dsp:nvSpPr>
        <dsp:cNvPr id="0" name=""/>
        <dsp:cNvSpPr/>
      </dsp:nvSpPr>
      <dsp:spPr>
        <a:xfrm>
          <a:off x="1566961" y="2942717"/>
          <a:ext cx="1575690" cy="1360827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b="1" kern="1200" dirty="0"/>
            <a:t>Alcance</a:t>
          </a:r>
        </a:p>
      </dsp:txBody>
      <dsp:txXfrm>
        <a:off x="1797715" y="3142006"/>
        <a:ext cx="1114182" cy="962249"/>
      </dsp:txXfrm>
    </dsp:sp>
    <dsp:sp modelId="{6F6B7CDD-F84C-4691-A3B3-940407C9DD5B}">
      <dsp:nvSpPr>
        <dsp:cNvPr id="0" name=""/>
        <dsp:cNvSpPr/>
      </dsp:nvSpPr>
      <dsp:spPr>
        <a:xfrm>
          <a:off x="1561094" y="899957"/>
          <a:ext cx="1587424" cy="1446199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Justificación</a:t>
          </a:r>
        </a:p>
      </dsp:txBody>
      <dsp:txXfrm>
        <a:off x="1793567" y="1111748"/>
        <a:ext cx="1122478" cy="1022617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6A609-CB7D-47D0-82F9-C51689984F34}">
      <dsp:nvSpPr>
        <dsp:cNvPr id="0" name=""/>
        <dsp:cNvSpPr/>
      </dsp:nvSpPr>
      <dsp:spPr>
        <a:xfrm>
          <a:off x="0" y="127000"/>
          <a:ext cx="1904999" cy="1143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900" kern="1200" dirty="0"/>
            <a:t>Propósito de la evaluación</a:t>
          </a:r>
          <a:endParaRPr lang="en-US" sz="1900" kern="1200" dirty="0"/>
        </a:p>
      </dsp:txBody>
      <dsp:txXfrm>
        <a:off x="0" y="127000"/>
        <a:ext cx="1904999" cy="1143000"/>
      </dsp:txXfrm>
    </dsp:sp>
    <dsp:sp modelId="{9760E5D6-5DCF-4CC3-AE48-DB4735FFFCB8}">
      <dsp:nvSpPr>
        <dsp:cNvPr id="0" name=""/>
        <dsp:cNvSpPr/>
      </dsp:nvSpPr>
      <dsp:spPr>
        <a:xfrm>
          <a:off x="2095500" y="127000"/>
          <a:ext cx="1904999" cy="1143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900" kern="1200" dirty="0"/>
            <a:t>Selección de fuentes</a:t>
          </a:r>
          <a:endParaRPr lang="en-US" sz="1900" kern="1200" dirty="0"/>
        </a:p>
      </dsp:txBody>
      <dsp:txXfrm>
        <a:off x="2095500" y="127000"/>
        <a:ext cx="1904999" cy="1143000"/>
      </dsp:txXfrm>
    </dsp:sp>
    <dsp:sp modelId="{52F86B63-0A1E-48BA-B5A7-61C5B35DB499}">
      <dsp:nvSpPr>
        <dsp:cNvPr id="0" name=""/>
        <dsp:cNvSpPr/>
      </dsp:nvSpPr>
      <dsp:spPr>
        <a:xfrm>
          <a:off x="4191000" y="127000"/>
          <a:ext cx="1904999" cy="1143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900" kern="1200" dirty="0"/>
            <a:t>Metodología a aplicar en la evaluación</a:t>
          </a:r>
          <a:endParaRPr lang="en-US" sz="1900" kern="1200" dirty="0"/>
        </a:p>
      </dsp:txBody>
      <dsp:txXfrm>
        <a:off x="4191000" y="127000"/>
        <a:ext cx="1904999" cy="1143000"/>
      </dsp:txXfrm>
    </dsp:sp>
    <dsp:sp modelId="{AA3C1756-DF6E-4D40-A57E-FF95CB6337C7}">
      <dsp:nvSpPr>
        <dsp:cNvPr id="0" name=""/>
        <dsp:cNvSpPr/>
      </dsp:nvSpPr>
      <dsp:spPr>
        <a:xfrm>
          <a:off x="0" y="1460500"/>
          <a:ext cx="1904999" cy="1143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900" kern="1200" dirty="0"/>
            <a:t>Instrumento de recolección de datos</a:t>
          </a:r>
          <a:endParaRPr lang="en-US" sz="1900" kern="1200" dirty="0"/>
        </a:p>
      </dsp:txBody>
      <dsp:txXfrm>
        <a:off x="0" y="1460500"/>
        <a:ext cx="1904999" cy="1143000"/>
      </dsp:txXfrm>
    </dsp:sp>
    <dsp:sp modelId="{5DA3A2BA-C205-4FEB-A8A2-462914D873F6}">
      <dsp:nvSpPr>
        <dsp:cNvPr id="0" name=""/>
        <dsp:cNvSpPr/>
      </dsp:nvSpPr>
      <dsp:spPr>
        <a:xfrm>
          <a:off x="2095500" y="1460500"/>
          <a:ext cx="1904999" cy="1143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900" kern="1200" dirty="0"/>
            <a:t>Procedimiento de recolección de datos</a:t>
          </a:r>
          <a:endParaRPr lang="en-US" sz="1900" kern="1200" dirty="0"/>
        </a:p>
      </dsp:txBody>
      <dsp:txXfrm>
        <a:off x="2095500" y="1460500"/>
        <a:ext cx="1904999" cy="1143000"/>
      </dsp:txXfrm>
    </dsp:sp>
    <dsp:sp modelId="{6448CBC7-EDF0-48ED-85B5-21BD6B46F037}">
      <dsp:nvSpPr>
        <dsp:cNvPr id="0" name=""/>
        <dsp:cNvSpPr/>
      </dsp:nvSpPr>
      <dsp:spPr>
        <a:xfrm>
          <a:off x="4191000" y="1460500"/>
          <a:ext cx="1904999" cy="1143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900" kern="1200" dirty="0"/>
            <a:t>Procedimiento de análisis y síntesis de la evidencia</a:t>
          </a:r>
          <a:endParaRPr lang="en-US" sz="1900" kern="1200" dirty="0"/>
        </a:p>
      </dsp:txBody>
      <dsp:txXfrm>
        <a:off x="4191000" y="1460500"/>
        <a:ext cx="1904999" cy="1143000"/>
      </dsp:txXfrm>
    </dsp:sp>
    <dsp:sp modelId="{EC2D21C4-B33C-48A3-94E3-56677B2FDAC4}">
      <dsp:nvSpPr>
        <dsp:cNvPr id="0" name=""/>
        <dsp:cNvSpPr/>
      </dsp:nvSpPr>
      <dsp:spPr>
        <a:xfrm>
          <a:off x="2095500" y="2793999"/>
          <a:ext cx="1904999" cy="1143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900" kern="1200" dirty="0"/>
            <a:t>Riesgos de la validez y cómo se controlarán</a:t>
          </a:r>
          <a:endParaRPr lang="en-US" sz="1900" kern="1200" dirty="0"/>
        </a:p>
      </dsp:txBody>
      <dsp:txXfrm>
        <a:off x="2095500" y="2793999"/>
        <a:ext cx="1904999" cy="1143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26DA91-26FC-4677-9481-0D0621B576C1}">
      <dsp:nvSpPr>
        <dsp:cNvPr id="0" name=""/>
        <dsp:cNvSpPr/>
      </dsp:nvSpPr>
      <dsp:spPr>
        <a:xfrm>
          <a:off x="2527" y="1603374"/>
          <a:ext cx="1517660" cy="11445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200" kern="1200" dirty="0"/>
            <a:t>El investigador no controló variables que interfieren en la evaluación o no las consideró</a:t>
          </a:r>
          <a:endParaRPr lang="en-US" sz="1200" kern="1200" dirty="0"/>
        </a:p>
      </dsp:txBody>
      <dsp:txXfrm>
        <a:off x="36051" y="1636898"/>
        <a:ext cx="1450612" cy="1077541"/>
      </dsp:txXfrm>
    </dsp:sp>
    <dsp:sp modelId="{1E3BBE53-024E-4AC4-924C-7CB45406643A}">
      <dsp:nvSpPr>
        <dsp:cNvPr id="0" name=""/>
        <dsp:cNvSpPr/>
      </dsp:nvSpPr>
      <dsp:spPr>
        <a:xfrm rot="17350740">
          <a:off x="899783" y="1287319"/>
          <a:ext cx="1847872" cy="31390"/>
        </a:xfrm>
        <a:custGeom>
          <a:avLst/>
          <a:gdLst/>
          <a:ahLst/>
          <a:cxnLst/>
          <a:rect l="0" t="0" r="0" b="0"/>
          <a:pathLst>
            <a:path>
              <a:moveTo>
                <a:pt x="0" y="15695"/>
              </a:moveTo>
              <a:lnTo>
                <a:pt x="1847872" y="156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777523" y="1256817"/>
        <a:ext cx="92393" cy="92393"/>
      </dsp:txXfrm>
    </dsp:sp>
    <dsp:sp modelId="{5CC38918-AC96-4696-96C8-D5F44D5512EC}">
      <dsp:nvSpPr>
        <dsp:cNvPr id="0" name=""/>
        <dsp:cNvSpPr/>
      </dsp:nvSpPr>
      <dsp:spPr>
        <a:xfrm>
          <a:off x="2127252" y="50944"/>
          <a:ext cx="1517660" cy="758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200" kern="1200" dirty="0"/>
            <a:t>Planear la evaluación</a:t>
          </a:r>
          <a:endParaRPr lang="en-US" sz="1200" kern="1200" dirty="0"/>
        </a:p>
      </dsp:txBody>
      <dsp:txXfrm>
        <a:off x="2149477" y="73169"/>
        <a:ext cx="1473210" cy="714380"/>
      </dsp:txXfrm>
    </dsp:sp>
    <dsp:sp modelId="{E2D5F752-7A03-4222-A35C-F9E431C1CA94}">
      <dsp:nvSpPr>
        <dsp:cNvPr id="0" name=""/>
        <dsp:cNvSpPr/>
      </dsp:nvSpPr>
      <dsp:spPr>
        <a:xfrm rot="18289469">
          <a:off x="1292200" y="1723646"/>
          <a:ext cx="1063039" cy="31390"/>
        </a:xfrm>
        <a:custGeom>
          <a:avLst/>
          <a:gdLst/>
          <a:ahLst/>
          <a:cxnLst/>
          <a:rect l="0" t="0" r="0" b="0"/>
          <a:pathLst>
            <a:path>
              <a:moveTo>
                <a:pt x="0" y="15695"/>
              </a:moveTo>
              <a:lnTo>
                <a:pt x="1063039" y="156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797144" y="1712765"/>
        <a:ext cx="53151" cy="53151"/>
      </dsp:txXfrm>
    </dsp:sp>
    <dsp:sp modelId="{7FBC7A57-DCF5-4291-8576-ACDB2E11D369}">
      <dsp:nvSpPr>
        <dsp:cNvPr id="0" name=""/>
        <dsp:cNvSpPr/>
      </dsp:nvSpPr>
      <dsp:spPr>
        <a:xfrm>
          <a:off x="2127252" y="923599"/>
          <a:ext cx="1517660" cy="758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200" kern="1200" dirty="0"/>
            <a:t>Triangular la evidencia</a:t>
          </a:r>
          <a:endParaRPr lang="en-US" sz="1200" kern="1200" dirty="0"/>
        </a:p>
      </dsp:txBody>
      <dsp:txXfrm>
        <a:off x="2149477" y="945824"/>
        <a:ext cx="1473210" cy="714380"/>
      </dsp:txXfrm>
    </dsp:sp>
    <dsp:sp modelId="{C5775033-54D3-4AE5-98D2-F5F108CCD7BC}">
      <dsp:nvSpPr>
        <dsp:cNvPr id="0" name=""/>
        <dsp:cNvSpPr/>
      </dsp:nvSpPr>
      <dsp:spPr>
        <a:xfrm>
          <a:off x="1520187" y="2159973"/>
          <a:ext cx="607064" cy="31390"/>
        </a:xfrm>
        <a:custGeom>
          <a:avLst/>
          <a:gdLst/>
          <a:ahLst/>
          <a:cxnLst/>
          <a:rect l="0" t="0" r="0" b="0"/>
          <a:pathLst>
            <a:path>
              <a:moveTo>
                <a:pt x="0" y="15695"/>
              </a:moveTo>
              <a:lnTo>
                <a:pt x="607064" y="156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808543" y="2160492"/>
        <a:ext cx="30353" cy="30353"/>
      </dsp:txXfrm>
    </dsp:sp>
    <dsp:sp modelId="{77FE2B2F-6232-46E8-AA69-B0E619F182A1}">
      <dsp:nvSpPr>
        <dsp:cNvPr id="0" name=""/>
        <dsp:cNvSpPr/>
      </dsp:nvSpPr>
      <dsp:spPr>
        <a:xfrm>
          <a:off x="2127252" y="1796253"/>
          <a:ext cx="1517660" cy="758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200" kern="1200" dirty="0"/>
            <a:t>Controlar “</a:t>
          </a:r>
          <a:r>
            <a:rPr lang="es-419" sz="1200" kern="1200" dirty="0" err="1"/>
            <a:t>subject-expectancy</a:t>
          </a:r>
          <a:r>
            <a:rPr lang="es-419" sz="1200" kern="1200" dirty="0"/>
            <a:t>”</a:t>
          </a:r>
          <a:endParaRPr lang="en-US" sz="1200" kern="1200" dirty="0"/>
        </a:p>
      </dsp:txBody>
      <dsp:txXfrm>
        <a:off x="2149477" y="1818478"/>
        <a:ext cx="1473210" cy="714380"/>
      </dsp:txXfrm>
    </dsp:sp>
    <dsp:sp modelId="{9DC450D7-806D-4BA4-B0A3-48C416ABD250}">
      <dsp:nvSpPr>
        <dsp:cNvPr id="0" name=""/>
        <dsp:cNvSpPr/>
      </dsp:nvSpPr>
      <dsp:spPr>
        <a:xfrm rot="3310531">
          <a:off x="1292200" y="2596301"/>
          <a:ext cx="1063039" cy="31390"/>
        </a:xfrm>
        <a:custGeom>
          <a:avLst/>
          <a:gdLst/>
          <a:ahLst/>
          <a:cxnLst/>
          <a:rect l="0" t="0" r="0" b="0"/>
          <a:pathLst>
            <a:path>
              <a:moveTo>
                <a:pt x="0" y="15695"/>
              </a:moveTo>
              <a:lnTo>
                <a:pt x="1063039" y="156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797144" y="2585420"/>
        <a:ext cx="53151" cy="53151"/>
      </dsp:txXfrm>
    </dsp:sp>
    <dsp:sp modelId="{D822B74F-F049-4B06-9EEE-ADF6FBF6321A}">
      <dsp:nvSpPr>
        <dsp:cNvPr id="0" name=""/>
        <dsp:cNvSpPr/>
      </dsp:nvSpPr>
      <dsp:spPr>
        <a:xfrm>
          <a:off x="2127252" y="2668908"/>
          <a:ext cx="1517660" cy="758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200" kern="1200" dirty="0"/>
            <a:t>Mantener trazabilidad evidencia – conclusiones</a:t>
          </a:r>
          <a:endParaRPr lang="en-US" sz="1200" kern="1200" dirty="0"/>
        </a:p>
      </dsp:txBody>
      <dsp:txXfrm>
        <a:off x="2149477" y="2691133"/>
        <a:ext cx="1473210" cy="714380"/>
      </dsp:txXfrm>
    </dsp:sp>
    <dsp:sp modelId="{787712B4-53F8-4FD9-9922-5691FBA04024}">
      <dsp:nvSpPr>
        <dsp:cNvPr id="0" name=""/>
        <dsp:cNvSpPr/>
      </dsp:nvSpPr>
      <dsp:spPr>
        <a:xfrm rot="4249260">
          <a:off x="899783" y="3032628"/>
          <a:ext cx="1847872" cy="31390"/>
        </a:xfrm>
        <a:custGeom>
          <a:avLst/>
          <a:gdLst/>
          <a:ahLst/>
          <a:cxnLst/>
          <a:rect l="0" t="0" r="0" b="0"/>
          <a:pathLst>
            <a:path>
              <a:moveTo>
                <a:pt x="0" y="15695"/>
              </a:moveTo>
              <a:lnTo>
                <a:pt x="1847872" y="1569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/>
        </a:p>
      </dsp:txBody>
      <dsp:txXfrm>
        <a:off x="1777523" y="3002126"/>
        <a:ext cx="92393" cy="92393"/>
      </dsp:txXfrm>
    </dsp:sp>
    <dsp:sp modelId="{566BBDB4-5354-4007-B0C6-FF61A222EF6E}">
      <dsp:nvSpPr>
        <dsp:cNvPr id="0" name=""/>
        <dsp:cNvSpPr/>
      </dsp:nvSpPr>
      <dsp:spPr>
        <a:xfrm>
          <a:off x="2127252" y="3541563"/>
          <a:ext cx="1517660" cy="75883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200" kern="1200" dirty="0"/>
            <a:t>Test-rest para reducir </a:t>
          </a:r>
          <a:r>
            <a:rPr lang="es-419" sz="1200" kern="1200" dirty="0" err="1"/>
            <a:t>bias</a:t>
          </a:r>
          <a:endParaRPr lang="en-US" sz="1200" kern="1200" dirty="0"/>
        </a:p>
      </dsp:txBody>
      <dsp:txXfrm>
        <a:off x="2149477" y="3563788"/>
        <a:ext cx="1473210" cy="7143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092F76-EA34-4053-9052-0BBB38711EE6}">
      <dsp:nvSpPr>
        <dsp:cNvPr id="0" name=""/>
        <dsp:cNvSpPr/>
      </dsp:nvSpPr>
      <dsp:spPr>
        <a:xfrm>
          <a:off x="3641" y="2013663"/>
          <a:ext cx="1973267" cy="9866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600" kern="1200" dirty="0"/>
            <a:t>Metodología</a:t>
          </a:r>
          <a:endParaRPr lang="en-US" sz="1600" kern="1200" dirty="0"/>
        </a:p>
      </dsp:txBody>
      <dsp:txXfrm>
        <a:off x="32538" y="2042560"/>
        <a:ext cx="1915473" cy="928839"/>
      </dsp:txXfrm>
    </dsp:sp>
    <dsp:sp modelId="{D11E3056-01C1-499C-9D55-872A5C3E5CFD}">
      <dsp:nvSpPr>
        <dsp:cNvPr id="0" name=""/>
        <dsp:cNvSpPr/>
      </dsp:nvSpPr>
      <dsp:spPr>
        <a:xfrm rot="18289469">
          <a:off x="1680478" y="1921955"/>
          <a:ext cx="1382167" cy="35419"/>
        </a:xfrm>
        <a:custGeom>
          <a:avLst/>
          <a:gdLst/>
          <a:ahLst/>
          <a:cxnLst/>
          <a:rect l="0" t="0" r="0" b="0"/>
          <a:pathLst>
            <a:path>
              <a:moveTo>
                <a:pt x="0" y="17709"/>
              </a:moveTo>
              <a:lnTo>
                <a:pt x="1382167" y="1770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37008" y="1905111"/>
        <a:ext cx="69108" cy="69108"/>
      </dsp:txXfrm>
    </dsp:sp>
    <dsp:sp modelId="{8C84B29F-166B-475E-A81C-1625E20B9883}">
      <dsp:nvSpPr>
        <dsp:cNvPr id="0" name=""/>
        <dsp:cNvSpPr/>
      </dsp:nvSpPr>
      <dsp:spPr>
        <a:xfrm>
          <a:off x="2766216" y="879034"/>
          <a:ext cx="1973267" cy="9866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600" kern="1200" dirty="0"/>
            <a:t>Seleccionar un diseño</a:t>
          </a:r>
          <a:endParaRPr lang="en-US" sz="1600" kern="1200" dirty="0"/>
        </a:p>
      </dsp:txBody>
      <dsp:txXfrm>
        <a:off x="2795113" y="907931"/>
        <a:ext cx="1915473" cy="928839"/>
      </dsp:txXfrm>
    </dsp:sp>
    <dsp:sp modelId="{CACB3B32-6BCF-419D-9A60-DBD4C236DBAC}">
      <dsp:nvSpPr>
        <dsp:cNvPr id="0" name=""/>
        <dsp:cNvSpPr/>
      </dsp:nvSpPr>
      <dsp:spPr>
        <a:xfrm rot="19457599">
          <a:off x="4648119" y="1070984"/>
          <a:ext cx="972034" cy="35419"/>
        </a:xfrm>
        <a:custGeom>
          <a:avLst/>
          <a:gdLst/>
          <a:ahLst/>
          <a:cxnLst/>
          <a:rect l="0" t="0" r="0" b="0"/>
          <a:pathLst>
            <a:path>
              <a:moveTo>
                <a:pt x="0" y="17709"/>
              </a:moveTo>
              <a:lnTo>
                <a:pt x="972034" y="1770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09836" y="1064393"/>
        <a:ext cx="48601" cy="48601"/>
      </dsp:txXfrm>
    </dsp:sp>
    <dsp:sp modelId="{1BBDEA3D-7E50-4E3C-85B0-B4702E588EE7}">
      <dsp:nvSpPr>
        <dsp:cNvPr id="0" name=""/>
        <dsp:cNvSpPr/>
      </dsp:nvSpPr>
      <dsp:spPr>
        <a:xfrm>
          <a:off x="5528790" y="311719"/>
          <a:ext cx="1973267" cy="9866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600" kern="1200" dirty="0"/>
            <a:t>Hay marcos de referencia</a:t>
          </a:r>
          <a:endParaRPr lang="en-US" sz="1600" kern="1200" dirty="0"/>
        </a:p>
      </dsp:txBody>
      <dsp:txXfrm>
        <a:off x="5557687" y="340616"/>
        <a:ext cx="1915473" cy="928839"/>
      </dsp:txXfrm>
    </dsp:sp>
    <dsp:sp modelId="{B6416597-FB31-465D-81FA-98C1B716A6BA}">
      <dsp:nvSpPr>
        <dsp:cNvPr id="0" name=""/>
        <dsp:cNvSpPr/>
      </dsp:nvSpPr>
      <dsp:spPr>
        <a:xfrm rot="2142401">
          <a:off x="4648119" y="1638298"/>
          <a:ext cx="972034" cy="35419"/>
        </a:xfrm>
        <a:custGeom>
          <a:avLst/>
          <a:gdLst/>
          <a:ahLst/>
          <a:cxnLst/>
          <a:rect l="0" t="0" r="0" b="0"/>
          <a:pathLst>
            <a:path>
              <a:moveTo>
                <a:pt x="0" y="17709"/>
              </a:moveTo>
              <a:lnTo>
                <a:pt x="972034" y="1770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09836" y="1631707"/>
        <a:ext cx="48601" cy="48601"/>
      </dsp:txXfrm>
    </dsp:sp>
    <dsp:sp modelId="{B11A05F0-0A43-4FF4-8E92-7E7149B738AD}">
      <dsp:nvSpPr>
        <dsp:cNvPr id="0" name=""/>
        <dsp:cNvSpPr/>
      </dsp:nvSpPr>
      <dsp:spPr>
        <a:xfrm>
          <a:off x="5528790" y="1446348"/>
          <a:ext cx="1973267" cy="9866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600" kern="1200" dirty="0"/>
            <a:t>Existen ejemplos</a:t>
          </a:r>
          <a:endParaRPr lang="en-US" sz="1600" kern="1200" dirty="0"/>
        </a:p>
      </dsp:txBody>
      <dsp:txXfrm>
        <a:off x="5557687" y="1475245"/>
        <a:ext cx="1915473" cy="928839"/>
      </dsp:txXfrm>
    </dsp:sp>
    <dsp:sp modelId="{2A30857F-55D1-4AD5-B7DB-7CB4C5FD4552}">
      <dsp:nvSpPr>
        <dsp:cNvPr id="0" name=""/>
        <dsp:cNvSpPr/>
      </dsp:nvSpPr>
      <dsp:spPr>
        <a:xfrm rot="3310531">
          <a:off x="1680478" y="3056584"/>
          <a:ext cx="1382167" cy="35419"/>
        </a:xfrm>
        <a:custGeom>
          <a:avLst/>
          <a:gdLst/>
          <a:ahLst/>
          <a:cxnLst/>
          <a:rect l="0" t="0" r="0" b="0"/>
          <a:pathLst>
            <a:path>
              <a:moveTo>
                <a:pt x="0" y="17709"/>
              </a:moveTo>
              <a:lnTo>
                <a:pt x="1382167" y="17709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37008" y="3039740"/>
        <a:ext cx="69108" cy="69108"/>
      </dsp:txXfrm>
    </dsp:sp>
    <dsp:sp modelId="{F86EF4CB-D923-4671-8A8D-741E704A6312}">
      <dsp:nvSpPr>
        <dsp:cNvPr id="0" name=""/>
        <dsp:cNvSpPr/>
      </dsp:nvSpPr>
      <dsp:spPr>
        <a:xfrm>
          <a:off x="2766216" y="3148291"/>
          <a:ext cx="1973267" cy="9866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600" kern="1200" dirty="0"/>
            <a:t>Desarrollar un diseño</a:t>
          </a:r>
          <a:endParaRPr lang="en-US" sz="1600" kern="1200" dirty="0"/>
        </a:p>
      </dsp:txBody>
      <dsp:txXfrm>
        <a:off x="2795113" y="3177188"/>
        <a:ext cx="1915473" cy="928839"/>
      </dsp:txXfrm>
    </dsp:sp>
    <dsp:sp modelId="{50974A9F-C0AE-48DA-A101-B0D9314F2B61}">
      <dsp:nvSpPr>
        <dsp:cNvPr id="0" name=""/>
        <dsp:cNvSpPr/>
      </dsp:nvSpPr>
      <dsp:spPr>
        <a:xfrm rot="19457599">
          <a:off x="4648119" y="3340241"/>
          <a:ext cx="972034" cy="35419"/>
        </a:xfrm>
        <a:custGeom>
          <a:avLst/>
          <a:gdLst/>
          <a:ahLst/>
          <a:cxnLst/>
          <a:rect l="0" t="0" r="0" b="0"/>
          <a:pathLst>
            <a:path>
              <a:moveTo>
                <a:pt x="0" y="17709"/>
              </a:moveTo>
              <a:lnTo>
                <a:pt x="972034" y="1770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09836" y="3333650"/>
        <a:ext cx="48601" cy="48601"/>
      </dsp:txXfrm>
    </dsp:sp>
    <dsp:sp modelId="{D0BF2B34-EC2D-4B61-AABD-746EB95A5AAE}">
      <dsp:nvSpPr>
        <dsp:cNvPr id="0" name=""/>
        <dsp:cNvSpPr/>
      </dsp:nvSpPr>
      <dsp:spPr>
        <a:xfrm>
          <a:off x="5528790" y="2580977"/>
          <a:ext cx="1973267" cy="9866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600" kern="1200" dirty="0"/>
            <a:t>El problema es específico</a:t>
          </a:r>
          <a:endParaRPr lang="en-US" sz="1600" kern="1200" dirty="0"/>
        </a:p>
      </dsp:txBody>
      <dsp:txXfrm>
        <a:off x="5557687" y="2609874"/>
        <a:ext cx="1915473" cy="928839"/>
      </dsp:txXfrm>
    </dsp:sp>
    <dsp:sp modelId="{20839CBA-DD21-4B09-B4A7-056C5DC1747A}">
      <dsp:nvSpPr>
        <dsp:cNvPr id="0" name=""/>
        <dsp:cNvSpPr/>
      </dsp:nvSpPr>
      <dsp:spPr>
        <a:xfrm rot="2142401">
          <a:off x="4648119" y="3907556"/>
          <a:ext cx="972034" cy="35419"/>
        </a:xfrm>
        <a:custGeom>
          <a:avLst/>
          <a:gdLst/>
          <a:ahLst/>
          <a:cxnLst/>
          <a:rect l="0" t="0" r="0" b="0"/>
          <a:pathLst>
            <a:path>
              <a:moveTo>
                <a:pt x="0" y="17709"/>
              </a:moveTo>
              <a:lnTo>
                <a:pt x="972034" y="17709"/>
              </a:lnTo>
            </a:path>
          </a:pathLst>
        </a:custGeom>
        <a:noFill/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109836" y="3900965"/>
        <a:ext cx="48601" cy="48601"/>
      </dsp:txXfrm>
    </dsp:sp>
    <dsp:sp modelId="{3D71B767-62D3-442B-BC55-AE4791043533}">
      <dsp:nvSpPr>
        <dsp:cNvPr id="0" name=""/>
        <dsp:cNvSpPr/>
      </dsp:nvSpPr>
      <dsp:spPr>
        <a:xfrm>
          <a:off x="5528790" y="3715606"/>
          <a:ext cx="1973267" cy="98663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600" kern="1200" dirty="0"/>
            <a:t>Los que existen no se adaptan completamente a las necesidades</a:t>
          </a:r>
          <a:endParaRPr lang="en-US" sz="1600" kern="1200" dirty="0"/>
        </a:p>
      </dsp:txBody>
      <dsp:txXfrm>
        <a:off x="5557687" y="3744503"/>
        <a:ext cx="1915473" cy="9288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DC8B8-C502-4EB3-862F-55FFB1EBDFD0}">
      <dsp:nvSpPr>
        <dsp:cNvPr id="0" name=""/>
        <dsp:cNvSpPr/>
      </dsp:nvSpPr>
      <dsp:spPr>
        <a:xfrm>
          <a:off x="274854" y="330099"/>
          <a:ext cx="2659797" cy="2659797"/>
        </a:xfrm>
        <a:prstGeom prst="pie">
          <a:avLst>
            <a:gd name="adj1" fmla="val 16200000"/>
            <a:gd name="adj2" fmla="val 18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200" kern="1200" dirty="0"/>
            <a:t>Otras soluciones similares para el contexto</a:t>
          </a:r>
          <a:endParaRPr lang="en-US" sz="1200" kern="1200" dirty="0"/>
        </a:p>
      </dsp:txBody>
      <dsp:txXfrm>
        <a:off x="1720961" y="820895"/>
        <a:ext cx="902431" cy="886599"/>
      </dsp:txXfrm>
    </dsp:sp>
    <dsp:sp modelId="{0047EDBF-5B6E-4415-B303-DFFB0AAE9792}">
      <dsp:nvSpPr>
        <dsp:cNvPr id="0" name=""/>
        <dsp:cNvSpPr/>
      </dsp:nvSpPr>
      <dsp:spPr>
        <a:xfrm>
          <a:off x="235176" y="292894"/>
          <a:ext cx="2659797" cy="2659797"/>
        </a:xfrm>
        <a:prstGeom prst="pie">
          <a:avLst>
            <a:gd name="adj1" fmla="val 1800000"/>
            <a:gd name="adj2" fmla="val 90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200" kern="1200" dirty="0"/>
            <a:t>Recursos disponibles y alcance</a:t>
          </a:r>
          <a:endParaRPr lang="en-US" sz="1200" kern="1200" dirty="0"/>
        </a:p>
      </dsp:txBody>
      <dsp:txXfrm>
        <a:off x="963454" y="1971099"/>
        <a:ext cx="1203241" cy="823270"/>
      </dsp:txXfrm>
    </dsp:sp>
    <dsp:sp modelId="{9DA3EA54-F3F3-47AC-9BDD-260D86EA83CE}">
      <dsp:nvSpPr>
        <dsp:cNvPr id="0" name=""/>
        <dsp:cNvSpPr/>
      </dsp:nvSpPr>
      <dsp:spPr>
        <a:xfrm>
          <a:off x="235176" y="292894"/>
          <a:ext cx="2659797" cy="2659797"/>
        </a:xfrm>
        <a:prstGeom prst="pie">
          <a:avLst>
            <a:gd name="adj1" fmla="val 9000000"/>
            <a:gd name="adj2" fmla="val 1620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1200" kern="1200"/>
            <a:t>Problema de investigación</a:t>
          </a:r>
          <a:endParaRPr lang="en-US" sz="1200" kern="1200" dirty="0"/>
        </a:p>
      </dsp:txBody>
      <dsp:txXfrm>
        <a:off x="520155" y="815354"/>
        <a:ext cx="902431" cy="8865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32D9D9-E850-4EA8-8CC1-1BAA561E2D51}">
      <dsp:nvSpPr>
        <dsp:cNvPr id="0" name=""/>
        <dsp:cNvSpPr/>
      </dsp:nvSpPr>
      <dsp:spPr>
        <a:xfrm rot="5400000">
          <a:off x="784926" y="1187375"/>
          <a:ext cx="1050131" cy="11955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EAA133-8D04-47E0-AA1C-654E6E8B1345}">
      <dsp:nvSpPr>
        <dsp:cNvPr id="0" name=""/>
        <dsp:cNvSpPr/>
      </dsp:nvSpPr>
      <dsp:spPr>
        <a:xfrm>
          <a:off x="506705" y="23283"/>
          <a:ext cx="1767802" cy="123740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200" kern="1200" dirty="0"/>
            <a:t>Objetivos</a:t>
          </a:r>
          <a:endParaRPr lang="en-US" sz="2200" kern="1200" dirty="0"/>
        </a:p>
      </dsp:txBody>
      <dsp:txXfrm>
        <a:off x="567121" y="83699"/>
        <a:ext cx="1646970" cy="1116572"/>
      </dsp:txXfrm>
    </dsp:sp>
    <dsp:sp modelId="{E2A09F0D-E883-42A8-825B-290BE8E30783}">
      <dsp:nvSpPr>
        <dsp:cNvPr id="0" name=""/>
        <dsp:cNvSpPr/>
      </dsp:nvSpPr>
      <dsp:spPr>
        <a:xfrm>
          <a:off x="2171321" y="126056"/>
          <a:ext cx="2162664" cy="100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800" kern="1200" dirty="0"/>
            <a:t>Definir las tareas concretas (actividades) </a:t>
          </a:r>
          <a:endParaRPr lang="en-US" sz="1800" kern="1200" dirty="0"/>
        </a:p>
      </dsp:txBody>
      <dsp:txXfrm>
        <a:off x="2171321" y="126056"/>
        <a:ext cx="2162664" cy="1000125"/>
      </dsp:txXfrm>
    </dsp:sp>
    <dsp:sp modelId="{426FE0FB-67DD-43B7-A74A-C5D8C291E773}">
      <dsp:nvSpPr>
        <dsp:cNvPr id="0" name=""/>
        <dsp:cNvSpPr/>
      </dsp:nvSpPr>
      <dsp:spPr>
        <a:xfrm rot="5400000">
          <a:off x="2461086" y="2577389"/>
          <a:ext cx="1050131" cy="1195537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36C842-4445-4316-B3C5-EF42880B1E0D}">
      <dsp:nvSpPr>
        <dsp:cNvPr id="0" name=""/>
        <dsp:cNvSpPr/>
      </dsp:nvSpPr>
      <dsp:spPr>
        <a:xfrm>
          <a:off x="2182865" y="1413297"/>
          <a:ext cx="1767802" cy="123740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200" kern="1200" dirty="0"/>
            <a:t>Metodología</a:t>
          </a:r>
          <a:endParaRPr lang="en-US" sz="2200" kern="1200" dirty="0"/>
        </a:p>
      </dsp:txBody>
      <dsp:txXfrm>
        <a:off x="2243281" y="1473713"/>
        <a:ext cx="1646970" cy="1116572"/>
      </dsp:txXfrm>
    </dsp:sp>
    <dsp:sp modelId="{9C5752D9-0DAD-4F93-883A-58D8BE7A8BD8}">
      <dsp:nvSpPr>
        <dsp:cNvPr id="0" name=""/>
        <dsp:cNvSpPr/>
      </dsp:nvSpPr>
      <dsp:spPr>
        <a:xfrm>
          <a:off x="4113448" y="1531932"/>
          <a:ext cx="2865162" cy="100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800" kern="1200" dirty="0"/>
            <a:t>Puede ayudar a definir los objetivos y por ende las actividades</a:t>
          </a:r>
          <a:endParaRPr lang="en-US" sz="1800" kern="1200" dirty="0"/>
        </a:p>
      </dsp:txBody>
      <dsp:txXfrm>
        <a:off x="4113448" y="1531932"/>
        <a:ext cx="2865162" cy="1000125"/>
      </dsp:txXfrm>
    </dsp:sp>
    <dsp:sp modelId="{217086F8-E185-45A4-B4B9-047CC0E7744C}">
      <dsp:nvSpPr>
        <dsp:cNvPr id="0" name=""/>
        <dsp:cNvSpPr/>
      </dsp:nvSpPr>
      <dsp:spPr>
        <a:xfrm>
          <a:off x="3859025" y="2803311"/>
          <a:ext cx="1767802" cy="1237404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200" kern="1200" dirty="0"/>
            <a:t>Cronograma</a:t>
          </a:r>
          <a:endParaRPr lang="en-US" sz="2200" kern="1200" dirty="0"/>
        </a:p>
      </dsp:txBody>
      <dsp:txXfrm>
        <a:off x="3919441" y="2863727"/>
        <a:ext cx="1646970" cy="1116572"/>
      </dsp:txXfrm>
    </dsp:sp>
    <dsp:sp modelId="{1218DE98-F345-4908-94A2-2AD1A38A6A58}">
      <dsp:nvSpPr>
        <dsp:cNvPr id="0" name=""/>
        <dsp:cNvSpPr/>
      </dsp:nvSpPr>
      <dsp:spPr>
        <a:xfrm>
          <a:off x="5669932" y="2944189"/>
          <a:ext cx="1687200" cy="1000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419" sz="1800" kern="1200" dirty="0"/>
            <a:t>A partir de las actividades</a:t>
          </a:r>
          <a:endParaRPr lang="en-US" sz="1800" kern="1200" dirty="0"/>
        </a:p>
      </dsp:txBody>
      <dsp:txXfrm>
        <a:off x="5669932" y="2944189"/>
        <a:ext cx="1687200" cy="100012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72B6AB-563A-4266-A4C7-98C7BFAE30FC}">
      <dsp:nvSpPr>
        <dsp:cNvPr id="0" name=""/>
        <dsp:cNvSpPr/>
      </dsp:nvSpPr>
      <dsp:spPr>
        <a:xfrm>
          <a:off x="2329" y="1625034"/>
          <a:ext cx="1950792" cy="16089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600" kern="1200" dirty="0"/>
            <a:t>Actividad 1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600" kern="1200" dirty="0"/>
            <a:t>Actividad 2</a:t>
          </a:r>
        </a:p>
      </dsp:txBody>
      <dsp:txXfrm>
        <a:off x="39356" y="1662061"/>
        <a:ext cx="1876738" cy="1190156"/>
      </dsp:txXfrm>
    </dsp:sp>
    <dsp:sp modelId="{29089D06-9F0B-4F29-B408-8373705AAD13}">
      <dsp:nvSpPr>
        <dsp:cNvPr id="0" name=""/>
        <dsp:cNvSpPr/>
      </dsp:nvSpPr>
      <dsp:spPr>
        <a:xfrm>
          <a:off x="1125044" y="2103136"/>
          <a:ext cx="2011181" cy="2011181"/>
        </a:xfrm>
        <a:prstGeom prst="leftCircularArrow">
          <a:avLst>
            <a:gd name="adj1" fmla="val 2462"/>
            <a:gd name="adj2" fmla="val 298148"/>
            <a:gd name="adj3" fmla="val 2073658"/>
            <a:gd name="adj4" fmla="val 9024489"/>
            <a:gd name="adj5" fmla="val 2873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11B0C02-B16A-4EA1-8462-D248617A564F}">
      <dsp:nvSpPr>
        <dsp:cNvPr id="0" name=""/>
        <dsp:cNvSpPr/>
      </dsp:nvSpPr>
      <dsp:spPr>
        <a:xfrm>
          <a:off x="435839" y="2889245"/>
          <a:ext cx="1734037" cy="6895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kern="1200" dirty="0"/>
            <a:t>Fase 1</a:t>
          </a:r>
        </a:p>
      </dsp:txBody>
      <dsp:txXfrm>
        <a:off x="456036" y="2909442"/>
        <a:ext cx="1693643" cy="649175"/>
      </dsp:txXfrm>
    </dsp:sp>
    <dsp:sp modelId="{051C133F-B2D8-430C-A92C-452EB4645D4D}">
      <dsp:nvSpPr>
        <dsp:cNvPr id="0" name=""/>
        <dsp:cNvSpPr/>
      </dsp:nvSpPr>
      <dsp:spPr>
        <a:xfrm>
          <a:off x="2405688" y="1625034"/>
          <a:ext cx="1950792" cy="16089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600" kern="1200" dirty="0"/>
            <a:t>Actividad 1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600" kern="1200" dirty="0"/>
            <a:t>Actividad 2</a:t>
          </a:r>
        </a:p>
      </dsp:txBody>
      <dsp:txXfrm>
        <a:off x="2442715" y="2006845"/>
        <a:ext cx="1876738" cy="1190156"/>
      </dsp:txXfrm>
    </dsp:sp>
    <dsp:sp modelId="{AE4B2350-8587-46AB-BA00-328AE9ECF094}">
      <dsp:nvSpPr>
        <dsp:cNvPr id="0" name=""/>
        <dsp:cNvSpPr/>
      </dsp:nvSpPr>
      <dsp:spPr>
        <a:xfrm>
          <a:off x="3512145" y="681658"/>
          <a:ext cx="2260449" cy="2260449"/>
        </a:xfrm>
        <a:prstGeom prst="circularArrow">
          <a:avLst>
            <a:gd name="adj1" fmla="val 2191"/>
            <a:gd name="adj2" fmla="val 263613"/>
            <a:gd name="adj3" fmla="val 19560876"/>
            <a:gd name="adj4" fmla="val 12575511"/>
            <a:gd name="adj5" fmla="val 2556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D415110-09B0-4F03-8DAE-15A9F65A4058}">
      <dsp:nvSpPr>
        <dsp:cNvPr id="0" name=""/>
        <dsp:cNvSpPr/>
      </dsp:nvSpPr>
      <dsp:spPr>
        <a:xfrm>
          <a:off x="2839197" y="1280249"/>
          <a:ext cx="1734037" cy="6895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kern="1200" dirty="0"/>
            <a:t>Fase 2</a:t>
          </a:r>
        </a:p>
      </dsp:txBody>
      <dsp:txXfrm>
        <a:off x="2859394" y="1300446"/>
        <a:ext cx="1693643" cy="649175"/>
      </dsp:txXfrm>
    </dsp:sp>
    <dsp:sp modelId="{8D1108AD-3ACC-4A2F-9042-8FF36FA14654}">
      <dsp:nvSpPr>
        <dsp:cNvPr id="0" name=""/>
        <dsp:cNvSpPr/>
      </dsp:nvSpPr>
      <dsp:spPr>
        <a:xfrm>
          <a:off x="4809046" y="1625034"/>
          <a:ext cx="1950792" cy="16089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600" kern="1200" dirty="0"/>
            <a:t>Actividad 1</a:t>
          </a:r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2600" kern="1200" dirty="0"/>
            <a:t>Actividad 2</a:t>
          </a:r>
        </a:p>
      </dsp:txBody>
      <dsp:txXfrm>
        <a:off x="4846073" y="1662061"/>
        <a:ext cx="1876738" cy="1190156"/>
      </dsp:txXfrm>
    </dsp:sp>
    <dsp:sp modelId="{BB86BDFE-2E9F-46AC-AB06-3FD36E143D25}">
      <dsp:nvSpPr>
        <dsp:cNvPr id="0" name=""/>
        <dsp:cNvSpPr/>
      </dsp:nvSpPr>
      <dsp:spPr>
        <a:xfrm>
          <a:off x="5242555" y="2889245"/>
          <a:ext cx="1734037" cy="68956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900" kern="1200" dirty="0"/>
            <a:t>Fase 3</a:t>
          </a:r>
        </a:p>
      </dsp:txBody>
      <dsp:txXfrm>
        <a:off x="5262752" y="2909442"/>
        <a:ext cx="1693643" cy="64917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E4C1F-68A4-4FFD-A930-9B617E8A8305}">
      <dsp:nvSpPr>
        <dsp:cNvPr id="0" name=""/>
        <dsp:cNvSpPr/>
      </dsp:nvSpPr>
      <dsp:spPr>
        <a:xfrm>
          <a:off x="928" y="1994709"/>
          <a:ext cx="1640566" cy="8202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Recursos</a:t>
          </a:r>
        </a:p>
      </dsp:txBody>
      <dsp:txXfrm>
        <a:off x="24953" y="2018734"/>
        <a:ext cx="1592516" cy="772233"/>
      </dsp:txXfrm>
    </dsp:sp>
    <dsp:sp modelId="{A61CD75F-6695-46C3-9E49-3A1A2BD58426}">
      <dsp:nvSpPr>
        <dsp:cNvPr id="0" name=""/>
        <dsp:cNvSpPr/>
      </dsp:nvSpPr>
      <dsp:spPr>
        <a:xfrm rot="19457599">
          <a:off x="1565535" y="2149925"/>
          <a:ext cx="808145" cy="38188"/>
        </a:xfrm>
        <a:custGeom>
          <a:avLst/>
          <a:gdLst/>
          <a:ahLst/>
          <a:cxnLst/>
          <a:rect l="0" t="0" r="0" b="0"/>
          <a:pathLst>
            <a:path>
              <a:moveTo>
                <a:pt x="0" y="19094"/>
              </a:moveTo>
              <a:lnTo>
                <a:pt x="808145" y="1909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949404" y="2148815"/>
        <a:ext cx="40407" cy="40407"/>
      </dsp:txXfrm>
    </dsp:sp>
    <dsp:sp modelId="{48357AE2-D40C-4585-B451-21E3713F6379}">
      <dsp:nvSpPr>
        <dsp:cNvPr id="0" name=""/>
        <dsp:cNvSpPr/>
      </dsp:nvSpPr>
      <dsp:spPr>
        <a:xfrm>
          <a:off x="2297721" y="1523046"/>
          <a:ext cx="1640566" cy="82028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Humanos</a:t>
          </a:r>
        </a:p>
      </dsp:txBody>
      <dsp:txXfrm>
        <a:off x="2321746" y="1547071"/>
        <a:ext cx="1592516" cy="772233"/>
      </dsp:txXfrm>
    </dsp:sp>
    <dsp:sp modelId="{A234CAF6-3EEE-407E-A5B1-960577817366}">
      <dsp:nvSpPr>
        <dsp:cNvPr id="0" name=""/>
        <dsp:cNvSpPr/>
      </dsp:nvSpPr>
      <dsp:spPr>
        <a:xfrm rot="18289469">
          <a:off x="3691837" y="1442430"/>
          <a:ext cx="1149128" cy="38188"/>
        </a:xfrm>
        <a:custGeom>
          <a:avLst/>
          <a:gdLst/>
          <a:ahLst/>
          <a:cxnLst/>
          <a:rect l="0" t="0" r="0" b="0"/>
          <a:pathLst>
            <a:path>
              <a:moveTo>
                <a:pt x="0" y="19094"/>
              </a:moveTo>
              <a:lnTo>
                <a:pt x="1149128" y="1909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237673" y="1432796"/>
        <a:ext cx="57456" cy="57456"/>
      </dsp:txXfrm>
    </dsp:sp>
    <dsp:sp modelId="{9E69EA80-A052-4BF3-AD93-79665D1FD027}">
      <dsp:nvSpPr>
        <dsp:cNvPr id="0" name=""/>
        <dsp:cNvSpPr/>
      </dsp:nvSpPr>
      <dsp:spPr>
        <a:xfrm>
          <a:off x="4594515" y="579720"/>
          <a:ext cx="1640566" cy="82028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Director</a:t>
          </a:r>
        </a:p>
      </dsp:txBody>
      <dsp:txXfrm>
        <a:off x="4618540" y="603745"/>
        <a:ext cx="1592516" cy="772233"/>
      </dsp:txXfrm>
    </dsp:sp>
    <dsp:sp modelId="{14136EC7-ED65-403F-A97D-AB8BA8BBB817}">
      <dsp:nvSpPr>
        <dsp:cNvPr id="0" name=""/>
        <dsp:cNvSpPr/>
      </dsp:nvSpPr>
      <dsp:spPr>
        <a:xfrm>
          <a:off x="3938288" y="1914093"/>
          <a:ext cx="656226" cy="38188"/>
        </a:xfrm>
        <a:custGeom>
          <a:avLst/>
          <a:gdLst/>
          <a:ahLst/>
          <a:cxnLst/>
          <a:rect l="0" t="0" r="0" b="0"/>
          <a:pathLst>
            <a:path>
              <a:moveTo>
                <a:pt x="0" y="19094"/>
              </a:moveTo>
              <a:lnTo>
                <a:pt x="656226" y="1909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249996" y="1916782"/>
        <a:ext cx="32811" cy="32811"/>
      </dsp:txXfrm>
    </dsp:sp>
    <dsp:sp modelId="{410B874F-56A3-4E08-A36D-A697987804A3}">
      <dsp:nvSpPr>
        <dsp:cNvPr id="0" name=""/>
        <dsp:cNvSpPr/>
      </dsp:nvSpPr>
      <dsp:spPr>
        <a:xfrm>
          <a:off x="4594515" y="1523046"/>
          <a:ext cx="1640566" cy="82028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Codirector</a:t>
          </a:r>
        </a:p>
      </dsp:txBody>
      <dsp:txXfrm>
        <a:off x="4618540" y="1547071"/>
        <a:ext cx="1592516" cy="772233"/>
      </dsp:txXfrm>
    </dsp:sp>
    <dsp:sp modelId="{A57EC1BE-8F99-43D1-9047-48220DD7EDBF}">
      <dsp:nvSpPr>
        <dsp:cNvPr id="0" name=""/>
        <dsp:cNvSpPr/>
      </dsp:nvSpPr>
      <dsp:spPr>
        <a:xfrm rot="3310531">
          <a:off x="3691837" y="2385756"/>
          <a:ext cx="1149128" cy="38188"/>
        </a:xfrm>
        <a:custGeom>
          <a:avLst/>
          <a:gdLst/>
          <a:ahLst/>
          <a:cxnLst/>
          <a:rect l="0" t="0" r="0" b="0"/>
          <a:pathLst>
            <a:path>
              <a:moveTo>
                <a:pt x="0" y="19094"/>
              </a:moveTo>
              <a:lnTo>
                <a:pt x="1149128" y="19094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237673" y="2376122"/>
        <a:ext cx="57456" cy="57456"/>
      </dsp:txXfrm>
    </dsp:sp>
    <dsp:sp modelId="{76E69CCC-5BD0-469D-ABEC-CE3AE70FA30B}">
      <dsp:nvSpPr>
        <dsp:cNvPr id="0" name=""/>
        <dsp:cNvSpPr/>
      </dsp:nvSpPr>
      <dsp:spPr>
        <a:xfrm>
          <a:off x="4594515" y="2466372"/>
          <a:ext cx="1640566" cy="82028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Asesores</a:t>
          </a:r>
        </a:p>
      </dsp:txBody>
      <dsp:txXfrm>
        <a:off x="4618540" y="2490397"/>
        <a:ext cx="1592516" cy="772233"/>
      </dsp:txXfrm>
    </dsp:sp>
    <dsp:sp modelId="{8F0622C8-EED4-4FD6-A3B7-4E44DDA0A7A8}">
      <dsp:nvSpPr>
        <dsp:cNvPr id="0" name=""/>
        <dsp:cNvSpPr/>
      </dsp:nvSpPr>
      <dsp:spPr>
        <a:xfrm rot="2142401">
          <a:off x="1565535" y="2621588"/>
          <a:ext cx="808145" cy="38188"/>
        </a:xfrm>
        <a:custGeom>
          <a:avLst/>
          <a:gdLst/>
          <a:ahLst/>
          <a:cxnLst/>
          <a:rect l="0" t="0" r="0" b="0"/>
          <a:pathLst>
            <a:path>
              <a:moveTo>
                <a:pt x="0" y="19094"/>
              </a:moveTo>
              <a:lnTo>
                <a:pt x="808145" y="19094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1949404" y="2620478"/>
        <a:ext cx="40407" cy="40407"/>
      </dsp:txXfrm>
    </dsp:sp>
    <dsp:sp modelId="{CA034247-738D-4030-A4F0-171B26D933CF}">
      <dsp:nvSpPr>
        <dsp:cNvPr id="0" name=""/>
        <dsp:cNvSpPr/>
      </dsp:nvSpPr>
      <dsp:spPr>
        <a:xfrm>
          <a:off x="2297721" y="2466372"/>
          <a:ext cx="1640566" cy="82028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800" kern="1200" dirty="0"/>
            <a:t>Otros</a:t>
          </a:r>
        </a:p>
      </dsp:txBody>
      <dsp:txXfrm>
        <a:off x="2321746" y="2490397"/>
        <a:ext cx="1592516" cy="77223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E4C1F-68A4-4FFD-A930-9B617E8A8305}">
      <dsp:nvSpPr>
        <dsp:cNvPr id="0" name=""/>
        <dsp:cNvSpPr/>
      </dsp:nvSpPr>
      <dsp:spPr>
        <a:xfrm>
          <a:off x="3627" y="1181670"/>
          <a:ext cx="1730115" cy="86505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Recursos</a:t>
          </a:r>
        </a:p>
      </dsp:txBody>
      <dsp:txXfrm>
        <a:off x="28964" y="1207007"/>
        <a:ext cx="1679441" cy="814383"/>
      </dsp:txXfrm>
    </dsp:sp>
    <dsp:sp modelId="{A61CD75F-6695-46C3-9E49-3A1A2BD58426}">
      <dsp:nvSpPr>
        <dsp:cNvPr id="0" name=""/>
        <dsp:cNvSpPr/>
      </dsp:nvSpPr>
      <dsp:spPr>
        <a:xfrm rot="19457599">
          <a:off x="1653638" y="1347059"/>
          <a:ext cx="852257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852257" y="1843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058460" y="1344188"/>
        <a:ext cx="42612" cy="42612"/>
      </dsp:txXfrm>
    </dsp:sp>
    <dsp:sp modelId="{48357AE2-D40C-4585-B451-21E3713F6379}">
      <dsp:nvSpPr>
        <dsp:cNvPr id="0" name=""/>
        <dsp:cNvSpPr/>
      </dsp:nvSpPr>
      <dsp:spPr>
        <a:xfrm>
          <a:off x="2425790" y="684261"/>
          <a:ext cx="1730115" cy="8650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Humanos</a:t>
          </a:r>
        </a:p>
      </dsp:txBody>
      <dsp:txXfrm>
        <a:off x="2451127" y="709598"/>
        <a:ext cx="1679441" cy="814383"/>
      </dsp:txXfrm>
    </dsp:sp>
    <dsp:sp modelId="{8F0622C8-EED4-4FD6-A3B7-4E44DDA0A7A8}">
      <dsp:nvSpPr>
        <dsp:cNvPr id="0" name=""/>
        <dsp:cNvSpPr/>
      </dsp:nvSpPr>
      <dsp:spPr>
        <a:xfrm rot="2142401">
          <a:off x="1653638" y="1844468"/>
          <a:ext cx="852257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852257" y="18435"/>
              </a:lnTo>
            </a:path>
          </a:pathLst>
        </a:custGeom>
        <a:noFill/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2058460" y="1841596"/>
        <a:ext cx="42612" cy="42612"/>
      </dsp:txXfrm>
    </dsp:sp>
    <dsp:sp modelId="{CA034247-738D-4030-A4F0-171B26D933CF}">
      <dsp:nvSpPr>
        <dsp:cNvPr id="0" name=""/>
        <dsp:cNvSpPr/>
      </dsp:nvSpPr>
      <dsp:spPr>
        <a:xfrm>
          <a:off x="2425790" y="1679078"/>
          <a:ext cx="1730115" cy="86505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Otros</a:t>
          </a:r>
        </a:p>
      </dsp:txBody>
      <dsp:txXfrm>
        <a:off x="2451127" y="1704415"/>
        <a:ext cx="1679441" cy="814383"/>
      </dsp:txXfrm>
    </dsp:sp>
    <dsp:sp modelId="{67D9208C-E9BD-4CF9-8627-2800F660F2D7}">
      <dsp:nvSpPr>
        <dsp:cNvPr id="0" name=""/>
        <dsp:cNvSpPr/>
      </dsp:nvSpPr>
      <dsp:spPr>
        <a:xfrm rot="18289469">
          <a:off x="3896002" y="1595764"/>
          <a:ext cx="1211853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1211853" y="1843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471632" y="1583902"/>
        <a:ext cx="60592" cy="60592"/>
      </dsp:txXfrm>
    </dsp:sp>
    <dsp:sp modelId="{8D224E13-2200-4323-8630-709CDDC5C8EE}">
      <dsp:nvSpPr>
        <dsp:cNvPr id="0" name=""/>
        <dsp:cNvSpPr/>
      </dsp:nvSpPr>
      <dsp:spPr>
        <a:xfrm>
          <a:off x="4847952" y="684261"/>
          <a:ext cx="1730115" cy="8650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Económicos</a:t>
          </a:r>
        </a:p>
      </dsp:txBody>
      <dsp:txXfrm>
        <a:off x="4873289" y="709598"/>
        <a:ext cx="1679441" cy="814383"/>
      </dsp:txXfrm>
    </dsp:sp>
    <dsp:sp modelId="{E220B11E-68CC-42BA-8C1C-19C995D45D0F}">
      <dsp:nvSpPr>
        <dsp:cNvPr id="0" name=""/>
        <dsp:cNvSpPr/>
      </dsp:nvSpPr>
      <dsp:spPr>
        <a:xfrm>
          <a:off x="4155905" y="2093172"/>
          <a:ext cx="692046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692046" y="1843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484627" y="2094306"/>
        <a:ext cx="34602" cy="34602"/>
      </dsp:txXfrm>
    </dsp:sp>
    <dsp:sp modelId="{EDA23247-A255-4DC8-827D-1EF8D31A6AAF}">
      <dsp:nvSpPr>
        <dsp:cNvPr id="0" name=""/>
        <dsp:cNvSpPr/>
      </dsp:nvSpPr>
      <dsp:spPr>
        <a:xfrm>
          <a:off x="4847952" y="1679078"/>
          <a:ext cx="1730115" cy="8650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Hardware</a:t>
          </a:r>
        </a:p>
      </dsp:txBody>
      <dsp:txXfrm>
        <a:off x="4873289" y="1704415"/>
        <a:ext cx="1679441" cy="814383"/>
      </dsp:txXfrm>
    </dsp:sp>
    <dsp:sp modelId="{59224010-C9DA-4C78-B426-BDAA60E88E41}">
      <dsp:nvSpPr>
        <dsp:cNvPr id="0" name=""/>
        <dsp:cNvSpPr/>
      </dsp:nvSpPr>
      <dsp:spPr>
        <a:xfrm rot="3310531">
          <a:off x="3896002" y="2590580"/>
          <a:ext cx="1211853" cy="36870"/>
        </a:xfrm>
        <a:custGeom>
          <a:avLst/>
          <a:gdLst/>
          <a:ahLst/>
          <a:cxnLst/>
          <a:rect l="0" t="0" r="0" b="0"/>
          <a:pathLst>
            <a:path>
              <a:moveTo>
                <a:pt x="0" y="18435"/>
              </a:moveTo>
              <a:lnTo>
                <a:pt x="1211853" y="18435"/>
              </a:lnTo>
            </a:path>
          </a:pathLst>
        </a:cu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500" kern="1200"/>
        </a:p>
      </dsp:txBody>
      <dsp:txXfrm>
        <a:off x="4471632" y="2578719"/>
        <a:ext cx="60592" cy="60592"/>
      </dsp:txXfrm>
    </dsp:sp>
    <dsp:sp modelId="{75370408-F0D2-4376-B128-FA6B7322D09C}">
      <dsp:nvSpPr>
        <dsp:cNvPr id="0" name=""/>
        <dsp:cNvSpPr/>
      </dsp:nvSpPr>
      <dsp:spPr>
        <a:xfrm>
          <a:off x="4847952" y="2673895"/>
          <a:ext cx="1730115" cy="86505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 dirty="0"/>
            <a:t>Software</a:t>
          </a:r>
        </a:p>
      </dsp:txBody>
      <dsp:txXfrm>
        <a:off x="4873289" y="2699232"/>
        <a:ext cx="1679441" cy="8143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E3995-A335-4569-8CF2-5AB3EB1E9D14}">
      <dsp:nvSpPr>
        <dsp:cNvPr id="0" name=""/>
        <dsp:cNvSpPr/>
      </dsp:nvSpPr>
      <dsp:spPr>
        <a:xfrm>
          <a:off x="227530" y="1146"/>
          <a:ext cx="3907780" cy="23446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800" b="1" kern="1200" dirty="0"/>
            <a:t>Relevancia</a:t>
          </a:r>
          <a:r>
            <a:rPr lang="es-419" sz="2800" kern="1200" dirty="0"/>
            <a:t>: match entre los objetivos de la solución y los objetivos de los </a:t>
          </a:r>
          <a:r>
            <a:rPr lang="es-419" sz="2800" kern="1200" dirty="0" err="1"/>
            <a:t>stakeholders</a:t>
          </a:r>
          <a:endParaRPr lang="en-US" sz="2800" kern="1200" dirty="0"/>
        </a:p>
      </dsp:txBody>
      <dsp:txXfrm>
        <a:off x="227530" y="1146"/>
        <a:ext cx="3907780" cy="2344668"/>
      </dsp:txXfrm>
    </dsp:sp>
    <dsp:sp modelId="{60DE37C4-B170-4C58-BFA1-D50F26A05383}">
      <dsp:nvSpPr>
        <dsp:cNvPr id="0" name=""/>
        <dsp:cNvSpPr/>
      </dsp:nvSpPr>
      <dsp:spPr>
        <a:xfrm>
          <a:off x="4526089" y="1146"/>
          <a:ext cx="3907780" cy="23446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800" b="1" kern="1200" dirty="0"/>
            <a:t>Rigor: </a:t>
          </a:r>
          <a:r>
            <a:rPr lang="es-419" sz="2800" kern="1200" dirty="0"/>
            <a:t>use of </a:t>
          </a:r>
          <a:r>
            <a:rPr lang="es-419" sz="2800" kern="1200" dirty="0" err="1"/>
            <a:t>sound</a:t>
          </a:r>
          <a:r>
            <a:rPr lang="es-419" sz="2800" kern="1200" dirty="0"/>
            <a:t> </a:t>
          </a:r>
          <a:r>
            <a:rPr lang="es-419" sz="2800" kern="1200" dirty="0" err="1"/>
            <a:t>methods</a:t>
          </a:r>
          <a:r>
            <a:rPr lang="es-419" sz="2800" kern="1200" dirty="0"/>
            <a:t> to produce </a:t>
          </a:r>
          <a:r>
            <a:rPr lang="es-419" sz="2800" kern="1200" dirty="0" err="1"/>
            <a:t>results</a:t>
          </a:r>
          <a:r>
            <a:rPr lang="es-419" sz="2800" kern="1200" dirty="0"/>
            <a:t> 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/>
            <a:t>Not claiming more than you can justify</a:t>
          </a:r>
          <a:endParaRPr lang="en-US" sz="2800" kern="1200" dirty="0"/>
        </a:p>
      </dsp:txBody>
      <dsp:txXfrm>
        <a:off x="4526089" y="1146"/>
        <a:ext cx="3907780" cy="234466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29C2B8-73CF-4D53-95A1-5573D5440CDB}">
      <dsp:nvSpPr>
        <dsp:cNvPr id="0" name=""/>
        <dsp:cNvSpPr/>
      </dsp:nvSpPr>
      <dsp:spPr>
        <a:xfrm>
          <a:off x="6481" y="282422"/>
          <a:ext cx="1937292" cy="1162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200" kern="1200" dirty="0"/>
            <a:t>Diseño – elaboración del protocolo</a:t>
          </a:r>
          <a:endParaRPr lang="en-US" sz="2200" kern="1200" dirty="0"/>
        </a:p>
      </dsp:txBody>
      <dsp:txXfrm>
        <a:off x="40526" y="316467"/>
        <a:ext cx="1869202" cy="1094285"/>
      </dsp:txXfrm>
    </dsp:sp>
    <dsp:sp modelId="{3EF62909-E51A-4E3A-98C3-E7B83845F3FB}">
      <dsp:nvSpPr>
        <dsp:cNvPr id="0" name=""/>
        <dsp:cNvSpPr/>
      </dsp:nvSpPr>
      <dsp:spPr>
        <a:xfrm>
          <a:off x="2137502" y="623385"/>
          <a:ext cx="410705" cy="480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137502" y="719475"/>
        <a:ext cx="287494" cy="288268"/>
      </dsp:txXfrm>
    </dsp:sp>
    <dsp:sp modelId="{78A565C7-3131-411B-B3DB-7AC88CA27D7E}">
      <dsp:nvSpPr>
        <dsp:cNvPr id="0" name=""/>
        <dsp:cNvSpPr/>
      </dsp:nvSpPr>
      <dsp:spPr>
        <a:xfrm>
          <a:off x="2718690" y="282422"/>
          <a:ext cx="1937292" cy="1162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200" kern="1200" dirty="0"/>
            <a:t>Ejecución</a:t>
          </a:r>
          <a:endParaRPr lang="en-US" sz="2200" kern="1200" dirty="0"/>
        </a:p>
      </dsp:txBody>
      <dsp:txXfrm>
        <a:off x="2752735" y="316467"/>
        <a:ext cx="1869202" cy="1094285"/>
      </dsp:txXfrm>
    </dsp:sp>
    <dsp:sp modelId="{4D3EA406-3FCE-4764-8CD3-7FB3F6FD62B0}">
      <dsp:nvSpPr>
        <dsp:cNvPr id="0" name=""/>
        <dsp:cNvSpPr/>
      </dsp:nvSpPr>
      <dsp:spPr>
        <a:xfrm>
          <a:off x="4849711" y="623385"/>
          <a:ext cx="410705" cy="48044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4849711" y="719475"/>
        <a:ext cx="287494" cy="288268"/>
      </dsp:txXfrm>
    </dsp:sp>
    <dsp:sp modelId="{5FC2FBA2-9B36-43C2-9FB5-8DE14C3CD2FE}">
      <dsp:nvSpPr>
        <dsp:cNvPr id="0" name=""/>
        <dsp:cNvSpPr/>
      </dsp:nvSpPr>
      <dsp:spPr>
        <a:xfrm>
          <a:off x="5430899" y="282422"/>
          <a:ext cx="1937292" cy="116237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200" kern="1200" dirty="0"/>
            <a:t>Análisis y conclusiones</a:t>
          </a:r>
          <a:endParaRPr lang="en-US" sz="2200" kern="1200" dirty="0"/>
        </a:p>
      </dsp:txBody>
      <dsp:txXfrm>
        <a:off x="5464944" y="316467"/>
        <a:ext cx="1869202" cy="10942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6BFE7-54E5-4441-8BDB-F3DEC3FF6DB9}" type="datetimeFigureOut">
              <a:rPr lang="es-CO" smtClean="0"/>
              <a:t>25/11/2022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0E6AC-8662-4A3B-81B7-D3FE6A011C3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4025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6" name="Google Shape;116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8" name="Google Shape;12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ecb4f17a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ecb4f17a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g8ecb4f17a3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2660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9336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236" y="2396836"/>
            <a:ext cx="8617528" cy="2096802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85713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CO"/>
              <a:t>Metodología &amp; Evaluación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43193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9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CO"/>
              <a:t>Metodología &amp; Evaluación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80516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0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CO"/>
              <a:t>Metodología &amp; Evaluación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4781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1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CO"/>
              <a:t>Metodología &amp; Evaluación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247189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2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CO"/>
              <a:t>Metodología &amp; Evaluación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188784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3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CO"/>
              <a:t>Metodología &amp; Evaluación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802646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Metodología &amp; Evaluación</a:t>
            </a:r>
            <a:endParaRPr lang="es-419" dirty="0"/>
          </a:p>
        </p:txBody>
      </p:sp>
      <p:sp>
        <p:nvSpPr>
          <p:cNvPr id="14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96237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468" y="2375210"/>
            <a:ext cx="8263054" cy="218726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826363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Metodología &amp; Evaluación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946301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365126"/>
            <a:ext cx="86233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9400" y="1825625"/>
            <a:ext cx="42354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2735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4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096599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2" name="Rectángulo 11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3" name="Imagen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660" y="365126"/>
            <a:ext cx="8625173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629" y="1681163"/>
            <a:ext cx="423055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7629" y="2505075"/>
            <a:ext cx="4230553" cy="36052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427768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4277683" cy="36052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5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7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583189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8" name="Rectángulo 7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27" y="365126"/>
            <a:ext cx="8675649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5537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CO"/>
              <a:t>Metodología &amp; Evaluación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69105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Metodología &amp; Evaluación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0196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26" y="278780"/>
            <a:ext cx="3501483" cy="1600200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278780"/>
            <a:ext cx="4988980" cy="57333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326" y="1973765"/>
            <a:ext cx="3501483" cy="40384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2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854221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478" y="256478"/>
            <a:ext cx="3479181" cy="1800922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0" y="256478"/>
            <a:ext cx="5022433" cy="575569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478" y="2057399"/>
            <a:ext cx="3479181" cy="39547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2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3728855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629" y="242463"/>
            <a:ext cx="8642195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7629" y="1747414"/>
            <a:ext cx="8642195" cy="434115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s-CO"/>
              <a:t>Metodología &amp; Evaluación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grpSp>
        <p:nvGrpSpPr>
          <p:cNvPr id="10" name="Grupo 9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7" name="Rectángulo 6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1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94471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9" name="Rectángulo 8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0" name="Imagen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0233" y="211873"/>
            <a:ext cx="1706137" cy="5800302"/>
          </a:xfrm>
        </p:spPr>
        <p:txBody>
          <a:bodyPr vert="eaVert"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6478" y="211873"/>
            <a:ext cx="6791093" cy="580030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1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5871169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marL="914400" lvl="1" indent="-32575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marL="1371600" lvl="2" indent="-331469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Metodología &amp; Evaluación</a:t>
            </a:r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70559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CO"/>
              <a:t>Metodología &amp; Evaluación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25890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3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CO"/>
              <a:t>Metodología &amp; Evaluación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478074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4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CO"/>
              <a:t>Metodología &amp; Evaluación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126680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5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CO"/>
              <a:t>Metodología &amp; Evaluación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559921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6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CO"/>
              <a:t>Metodología &amp; Evaluación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3426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7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CO"/>
              <a:t>Metodología &amp; Evaluación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179600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8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s-CO"/>
              <a:t>Metodología &amp; Evaluación</a:t>
            </a:r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03853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6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825625"/>
            <a:ext cx="8661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CO"/>
              <a:t>Metodología &amp; Evaluación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8387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4" r:id="rId3"/>
    <p:sldLayoutId id="2147483676" r:id="rId4"/>
    <p:sldLayoutId id="2147483675" r:id="rId5"/>
    <p:sldLayoutId id="2147483677" r:id="rId6"/>
    <p:sldLayoutId id="2147483673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85" r:id="rId25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diagramLayout" Target="../diagrams/layout7.xml"/><Relationship Id="rId7" Type="http://schemas.openxmlformats.org/officeDocument/2006/relationships/image" Target="../media/image2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diagramLayout" Target="../diagrams/layout8.xml"/><Relationship Id="rId7" Type="http://schemas.openxmlformats.org/officeDocument/2006/relationships/image" Target="../media/image30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9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135/9781412963909" TargetMode="External"/><Relationship Id="rId2" Type="http://schemas.openxmlformats.org/officeDocument/2006/relationships/hyperlink" Target="https://doi.org/10.1057/9780230244276" TargetMode="Externa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google.com/site/metodologiadeinvestigaciontese/disenos-de-investigacion-1" TargetMode="Externa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263236" y="2398058"/>
            <a:ext cx="8617528" cy="1274357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419" dirty="0"/>
              <a:t>PROYECTO DE GRADO I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2110477" y="5120348"/>
            <a:ext cx="5640224" cy="1307369"/>
          </a:xfrm>
        </p:spPr>
        <p:txBody>
          <a:bodyPr/>
          <a:lstStyle/>
          <a:p>
            <a:r>
              <a:rPr lang="en-US" b="0" dirty="0">
                <a:solidFill>
                  <a:schemeClr val="accent5"/>
                </a:solidFill>
              </a:rPr>
              <a:t>Slides </a:t>
            </a:r>
            <a:r>
              <a:rPr lang="en-US" b="0" dirty="0" err="1">
                <a:solidFill>
                  <a:schemeClr val="accent5"/>
                </a:solidFill>
              </a:rPr>
              <a:t>ajustadas</a:t>
            </a:r>
            <a:r>
              <a:rPr lang="en-US" b="0" dirty="0">
                <a:solidFill>
                  <a:schemeClr val="accent5"/>
                </a:solidFill>
              </a:rPr>
              <a:t> de las </a:t>
            </a:r>
            <a:r>
              <a:rPr lang="en-US" b="0" dirty="0" err="1">
                <a:solidFill>
                  <a:schemeClr val="accent5"/>
                </a:solidFill>
              </a:rPr>
              <a:t>elaboradas</a:t>
            </a:r>
            <a:r>
              <a:rPr lang="en-US" b="0" dirty="0">
                <a:solidFill>
                  <a:schemeClr val="accent5"/>
                </a:solidFill>
              </a:rPr>
              <a:t> por Diego Linares y Juan Carlos Martinez</a:t>
            </a:r>
          </a:p>
          <a:p>
            <a:r>
              <a:rPr lang="en-US" b="0" dirty="0">
                <a:solidFill>
                  <a:schemeClr val="accent5"/>
                </a:solidFill>
              </a:rPr>
              <a:t>Javeriana Cali</a:t>
            </a:r>
            <a:endParaRPr lang="es-419" b="0" dirty="0">
              <a:solidFill>
                <a:schemeClr val="accent5"/>
              </a:solidFill>
            </a:endParaRPr>
          </a:p>
        </p:txBody>
      </p:sp>
      <p:sp>
        <p:nvSpPr>
          <p:cNvPr id="8" name="Título 4"/>
          <p:cNvSpPr txBox="1">
            <a:spLocks/>
          </p:cNvSpPr>
          <p:nvPr/>
        </p:nvSpPr>
        <p:spPr>
          <a:xfrm>
            <a:off x="263236" y="3790433"/>
            <a:ext cx="8617528" cy="66254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s-419" sz="4000" b="0" dirty="0"/>
              <a:t>Maestría en Ing. de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9BCD6-F0AB-4948-AF5F-BDDFECDE4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1581" y="4570992"/>
            <a:ext cx="6858000" cy="431338"/>
          </a:xfrm>
        </p:spPr>
        <p:txBody>
          <a:bodyPr/>
          <a:lstStyle/>
          <a:p>
            <a:r>
              <a:rPr lang="es-419" dirty="0" err="1"/>
              <a:t>Design</a:t>
            </a:r>
            <a:r>
              <a:rPr lang="es-419" dirty="0"/>
              <a:t> </a:t>
            </a:r>
            <a:r>
              <a:rPr lang="es-419" dirty="0" err="1"/>
              <a:t>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33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1A2B4-856B-4AF1-B2D6-6CFB6215D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Ciclo de ingeniería en </a:t>
            </a:r>
            <a:r>
              <a:rPr lang="es-419" dirty="0" err="1"/>
              <a:t>Design-science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3D70FD-D8FD-44A3-98AB-5D77F7CF84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5500EB-2C3F-423A-90CE-85ED22ACC42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07B0B9-432C-4435-9BC8-79842064B3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10" y="1938129"/>
            <a:ext cx="7735380" cy="2981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25A0C8B-CBEA-4E03-AADE-DD67246824D4}"/>
              </a:ext>
            </a:extLst>
          </p:cNvPr>
          <p:cNvSpPr txBox="1"/>
          <p:nvPr/>
        </p:nvSpPr>
        <p:spPr>
          <a:xfrm>
            <a:off x="2655570" y="4919870"/>
            <a:ext cx="4579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0" i="0" dirty="0">
                <a:solidFill>
                  <a:srgbClr val="000000"/>
                </a:solidFill>
                <a:effectLst/>
                <a:latin typeface="CMR12"/>
              </a:rPr>
              <a:t>(</a:t>
            </a:r>
            <a:r>
              <a:rPr lang="es-ES" sz="1800" b="0" i="0" dirty="0" err="1">
                <a:solidFill>
                  <a:srgbClr val="000000"/>
                </a:solidFill>
                <a:effectLst/>
                <a:latin typeface="CMR12"/>
              </a:rPr>
              <a:t>Wiering</a:t>
            </a:r>
            <a:r>
              <a:rPr lang="es-ES" dirty="0" err="1">
                <a:solidFill>
                  <a:srgbClr val="000000"/>
                </a:solidFill>
                <a:latin typeface="CMR12"/>
              </a:rPr>
              <a:t>a</a:t>
            </a:r>
            <a:r>
              <a:rPr lang="es-ES" dirty="0">
                <a:solidFill>
                  <a:srgbClr val="000000"/>
                </a:solidFill>
                <a:latin typeface="CMR12"/>
              </a:rPr>
              <a:t>, 2014)</a:t>
            </a:r>
            <a:br>
              <a:rPr lang="es-E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960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0"/>
          <p:cNvSpPr txBox="1">
            <a:spLocks noGrp="1"/>
          </p:cNvSpPr>
          <p:nvPr>
            <p:ph type="title"/>
          </p:nvPr>
        </p:nvSpPr>
        <p:spPr>
          <a:xfrm>
            <a:off x="457200" y="304800"/>
            <a:ext cx="8229600" cy="990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La </a:t>
            </a:r>
            <a:r>
              <a:rPr lang="en-US" sz="4000" dirty="0" err="1"/>
              <a:t>Definición</a:t>
            </a:r>
            <a:r>
              <a:rPr lang="en-US" sz="4000" dirty="0"/>
              <a:t> de </a:t>
            </a:r>
            <a:r>
              <a:rPr lang="en-US" sz="4000" dirty="0" err="1"/>
              <a:t>Actividades</a:t>
            </a:r>
            <a:endParaRPr sz="4000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45101F0-DE0F-4569-8205-567BCA7C09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72387556"/>
              </p:ext>
            </p:extLst>
          </p:nvPr>
        </p:nvGraphicFramePr>
        <p:xfrm>
          <a:off x="1219200" y="1557020"/>
          <a:ext cx="7620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A0346-FA4D-4EE6-9B57-88BA9BC0EC6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n-US"/>
              <a:t>Metodología &amp; Evaluación</a:t>
            </a:r>
          </a:p>
        </p:txBody>
      </p:sp>
    </p:spTree>
    <p:extLst>
      <p:ext uri="{BB962C8B-B14F-4D97-AF65-F5344CB8AC3E}">
        <p14:creationId xmlns:p14="http://schemas.microsoft.com/office/powerpoint/2010/main" val="2135925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4000" y="339466"/>
            <a:ext cx="8661400" cy="557006"/>
          </a:xfrm>
        </p:spPr>
        <p:txBody>
          <a:bodyPr>
            <a:normAutofit fontScale="90000"/>
          </a:bodyPr>
          <a:lstStyle/>
          <a:p>
            <a:pPr>
              <a:spcAft>
                <a:spcPts val="1800"/>
              </a:spcAft>
            </a:pPr>
            <a:r>
              <a:rPr lang="es-419" dirty="0"/>
              <a:t>Metodología</a:t>
            </a:r>
            <a:endParaRPr lang="es-419" sz="3600" b="0" dirty="0"/>
          </a:p>
        </p:txBody>
      </p:sp>
      <p:graphicFrame>
        <p:nvGraphicFramePr>
          <p:cNvPr id="9" name="Diagrama 8"/>
          <p:cNvGraphicFramePr/>
          <p:nvPr/>
        </p:nvGraphicFramePr>
        <p:xfrm>
          <a:off x="1199355" y="112066"/>
          <a:ext cx="6978923" cy="4859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Rectángulo 11"/>
          <p:cNvSpPr/>
          <p:nvPr/>
        </p:nvSpPr>
        <p:spPr>
          <a:xfrm>
            <a:off x="7753225" y="2541598"/>
            <a:ext cx="148311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….</a:t>
            </a:r>
          </a:p>
        </p:txBody>
      </p:sp>
      <p:grpSp>
        <p:nvGrpSpPr>
          <p:cNvPr id="10" name="Grupo 9"/>
          <p:cNvGrpSpPr/>
          <p:nvPr/>
        </p:nvGrpSpPr>
        <p:grpSpPr>
          <a:xfrm>
            <a:off x="3584631" y="4107955"/>
            <a:ext cx="2208369" cy="1698648"/>
            <a:chOff x="5025324" y="2900031"/>
            <a:chExt cx="1587424" cy="1446199"/>
          </a:xfrm>
          <a:scene3d>
            <a:camera prst="orthographicFront"/>
            <a:lightRig rig="flat" dir="t"/>
          </a:scene3d>
        </p:grpSpPr>
        <p:sp>
          <p:nvSpPr>
            <p:cNvPr id="13" name="Elipse 12"/>
            <p:cNvSpPr/>
            <p:nvPr/>
          </p:nvSpPr>
          <p:spPr>
            <a:xfrm>
              <a:off x="5025324" y="2900031"/>
              <a:ext cx="1587424" cy="1446199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4">
                <a:hueOff val="0"/>
                <a:satOff val="0"/>
                <a:lumOff val="0"/>
                <a:alphaOff val="0"/>
              </a:schemeClr>
            </a:fillRef>
            <a:effectRef idx="2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Elipse 4"/>
            <p:cNvSpPr txBox="1"/>
            <p:nvPr/>
          </p:nvSpPr>
          <p:spPr>
            <a:xfrm>
              <a:off x="5257797" y="3111822"/>
              <a:ext cx="1122478" cy="1022617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1590" tIns="21590" rIns="21590" bIns="21590" numCol="1" spcCol="1270" anchor="ctr" anchorCtr="0">
              <a:noAutofit/>
            </a:bodyPr>
            <a:lstStyle/>
            <a:p>
              <a:pPr lvl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400" b="1" kern="1200" dirty="0">
                  <a:solidFill>
                    <a:schemeClr val="accent5">
                      <a:lumMod val="50000"/>
                    </a:schemeClr>
                  </a:solidFill>
                </a:rPr>
                <a:t>Objetivos</a:t>
              </a:r>
            </a:p>
          </p:txBody>
        </p:sp>
      </p:grpSp>
      <p:sp>
        <p:nvSpPr>
          <p:cNvPr id="2" name="Flecha curvada hacia arriba 1"/>
          <p:cNvSpPr/>
          <p:nvPr/>
        </p:nvSpPr>
        <p:spPr>
          <a:xfrm rot="2014306">
            <a:off x="715647" y="4250339"/>
            <a:ext cx="2366017" cy="103778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3" name="Flecha curvada hacia la izquierda 2"/>
          <p:cNvSpPr/>
          <p:nvPr/>
        </p:nvSpPr>
        <p:spPr>
          <a:xfrm rot="3410106">
            <a:off x="6453636" y="3686218"/>
            <a:ext cx="1127669" cy="242280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196780B-54DB-4883-8271-2C53D1E162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0359368-048F-4EE1-A8AC-250CD6C43D2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660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s-419" dirty="0"/>
              <a:t>Metodología - </a:t>
            </a:r>
            <a:r>
              <a:rPr lang="es-419" sz="4000" b="0" dirty="0"/>
              <a:t>Ejemplos</a:t>
            </a:r>
            <a:endParaRPr lang="es-419" sz="3200" b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69090E-2429-4144-86B5-E7A33E75B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338146"/>
            <a:ext cx="4217225" cy="372331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2135" y="2336678"/>
            <a:ext cx="4401261" cy="3666348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371" y="1516565"/>
            <a:ext cx="3994050" cy="391986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B14965-949A-4827-87F9-94608B4DFA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6800616-6A5C-4527-A73E-C442300C04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258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s-419" dirty="0"/>
              <a:t>Cronograma</a:t>
            </a:r>
            <a:endParaRPr lang="es-419" sz="3600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A52B7-9894-4DF6-B190-E9D6AA490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826" y="1717288"/>
            <a:ext cx="4919173" cy="2767035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356840" y="2408663"/>
            <a:ext cx="2291575" cy="1716221"/>
            <a:chOff x="1566961" y="2942717"/>
            <a:chExt cx="1575690" cy="1360827"/>
          </a:xfrm>
          <a:scene3d>
            <a:camera prst="orthographicFront"/>
            <a:lightRig rig="flat" dir="t"/>
          </a:scene3d>
        </p:grpSpPr>
        <p:sp>
          <p:nvSpPr>
            <p:cNvPr id="13" name="Elipse 12"/>
            <p:cNvSpPr/>
            <p:nvPr/>
          </p:nvSpPr>
          <p:spPr>
            <a:xfrm>
              <a:off x="1566961" y="2942717"/>
              <a:ext cx="1575690" cy="1360827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Elipse 4"/>
            <p:cNvSpPr txBox="1"/>
            <p:nvPr/>
          </p:nvSpPr>
          <p:spPr>
            <a:xfrm>
              <a:off x="1797715" y="3142006"/>
              <a:ext cx="1114182" cy="96224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b="1" kern="1200" dirty="0"/>
                <a:t>Objetivos +</a:t>
              </a: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b="1" kern="1200" dirty="0"/>
                <a:t>Metodología</a:t>
              </a:r>
            </a:p>
          </p:txBody>
        </p:sp>
      </p:grpSp>
      <p:sp>
        <p:nvSpPr>
          <p:cNvPr id="2" name="Flecha derecha 1"/>
          <p:cNvSpPr/>
          <p:nvPr/>
        </p:nvSpPr>
        <p:spPr>
          <a:xfrm>
            <a:off x="2939404" y="2659998"/>
            <a:ext cx="1197699" cy="10683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311ABB-6ADF-4EAE-AF7A-78B6CE871C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1A222E7-6C1F-459E-90E5-9D1F6B901D6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5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s-419" dirty="0"/>
              <a:t>Recursos</a:t>
            </a:r>
            <a:endParaRPr lang="es-419" sz="3600" b="0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s-419" dirty="0"/>
              <a:t>.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601769236"/>
              </p:ext>
            </p:extLst>
          </p:nvPr>
        </p:nvGraphicFramePr>
        <p:xfrm>
          <a:off x="2178050" y="697958"/>
          <a:ext cx="6236010" cy="3866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72125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s-419" dirty="0"/>
              <a:t>Recursos</a:t>
            </a:r>
            <a:endParaRPr lang="es-419" sz="3600" b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2171E8-89A9-4E0B-87F2-3440D7376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s-419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s-419" dirty="0"/>
          </a:p>
        </p:txBody>
      </p:sp>
      <p:graphicFrame>
        <p:nvGraphicFramePr>
          <p:cNvPr id="3" name="Diagrama 2"/>
          <p:cNvGraphicFramePr/>
          <p:nvPr/>
        </p:nvGraphicFramePr>
        <p:xfrm>
          <a:off x="254000" y="1240883"/>
          <a:ext cx="6581696" cy="42232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0861" y="1901195"/>
            <a:ext cx="1949374" cy="974687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3131914" y="3913764"/>
            <a:ext cx="8258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??</a:t>
            </a:r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5787" y="3352490"/>
            <a:ext cx="1999613" cy="112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3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/>
              <a:t>El presupuesto</a:t>
            </a:r>
            <a:endParaRPr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02D8FD5-C4C6-4FD0-A774-3BD956DEA6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4CA7851-50D7-4128-A173-95E009E17B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A4E57B0-A26F-44F6-A157-083169704F6F}"/>
              </a:ext>
            </a:extLst>
          </p:cNvPr>
          <p:cNvSpPr>
            <a:spLocks noGrp="1"/>
          </p:cNvSpPr>
          <p:nvPr>
            <p:ph type="ftr" idx="4294967295"/>
          </p:nvPr>
        </p:nvSpPr>
        <p:spPr>
          <a:xfrm>
            <a:off x="5029200" y="19050"/>
            <a:ext cx="4114800" cy="328613"/>
          </a:xfrm>
        </p:spPr>
        <p:txBody>
          <a:bodyPr/>
          <a:lstStyle/>
          <a:p>
            <a:r>
              <a:rPr lang="en-US"/>
              <a:t>Metodología &amp; Evaluación</a:t>
            </a:r>
          </a:p>
        </p:txBody>
      </p:sp>
      <p:sp>
        <p:nvSpPr>
          <p:cNvPr id="12" name="Google Shape;173;p23">
            <a:extLst>
              <a:ext uri="{FF2B5EF4-FFF2-40B4-BE49-F238E27FC236}">
                <a16:creationId xmlns:a16="http://schemas.microsoft.com/office/drawing/2014/main" id="{813B883B-72CD-48DB-AE50-417AC15DA6C1}"/>
              </a:ext>
            </a:extLst>
          </p:cNvPr>
          <p:cNvSpPr txBox="1">
            <a:spLocks/>
          </p:cNvSpPr>
          <p:nvPr/>
        </p:nvSpPr>
        <p:spPr>
          <a:xfrm>
            <a:off x="457199" y="1600200"/>
            <a:ext cx="7858125" cy="4876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880" indent="-182880">
              <a:lnSpc>
                <a:spcPct val="100000"/>
              </a:lnSpc>
              <a:spcBef>
                <a:spcPts val="0"/>
              </a:spcBef>
              <a:buSzPts val="2040"/>
            </a:pPr>
            <a:r>
              <a:rPr lang="es-ES" dirty="0"/>
              <a:t> El presupuesto debe incluir:</a:t>
            </a:r>
          </a:p>
          <a:p>
            <a:pPr marL="457200" lvl="1" indent="-182880">
              <a:lnSpc>
                <a:spcPct val="100000"/>
              </a:lnSpc>
              <a:spcBef>
                <a:spcPts val="400"/>
              </a:spcBef>
              <a:buSzPts val="1700"/>
            </a:pPr>
            <a:r>
              <a:rPr lang="es-ES" dirty="0"/>
              <a:t>Costos de personal: su tiempo y el de su director</a:t>
            </a:r>
          </a:p>
          <a:p>
            <a:pPr marL="457200" lvl="1" indent="-182880">
              <a:lnSpc>
                <a:spcPct val="100000"/>
              </a:lnSpc>
              <a:spcBef>
                <a:spcPts val="400"/>
              </a:spcBef>
              <a:buSzPts val="1700"/>
            </a:pPr>
            <a:r>
              <a:rPr lang="es-ES" dirty="0"/>
              <a:t>Equipos científicos, software, material de consumo,</a:t>
            </a:r>
          </a:p>
          <a:p>
            <a:pPr marL="457200" lvl="1" indent="-182880">
              <a:lnSpc>
                <a:spcPct val="100000"/>
              </a:lnSpc>
              <a:spcBef>
                <a:spcPts val="400"/>
              </a:spcBef>
              <a:buSzPts val="1700"/>
            </a:pPr>
            <a:r>
              <a:rPr lang="es-ES" dirty="0"/>
              <a:t>Viajes, literatura, publicaciones, patentes, servicios técnicos, administración.</a:t>
            </a:r>
          </a:p>
          <a:p>
            <a:pPr marL="457200" lvl="1" indent="-74929">
              <a:lnSpc>
                <a:spcPct val="100000"/>
              </a:lnSpc>
              <a:spcBef>
                <a:spcPts val="400"/>
              </a:spcBef>
              <a:buSzPts val="1700"/>
              <a:buFont typeface="Arial" panose="020B0604020202020204" pitchFamily="34" charset="0"/>
              <a:buNone/>
            </a:pPr>
            <a:endParaRPr lang="es-ES" dirty="0"/>
          </a:p>
          <a:p>
            <a:pPr marL="457200" lvl="1" indent="-74929">
              <a:lnSpc>
                <a:spcPct val="100000"/>
              </a:lnSpc>
              <a:spcBef>
                <a:spcPts val="400"/>
              </a:spcBef>
              <a:buSzPts val="1700"/>
              <a:buFont typeface="Arial" panose="020B0604020202020204" pitchFamily="34" charset="0"/>
              <a:buNone/>
            </a:pPr>
            <a:endParaRPr lang="es-E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sz="3200"/>
              <a:t>La Bibliografía</a:t>
            </a:r>
            <a:endParaRPr sz="32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79199A7-B09F-4351-8CC7-370C97720D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C3D765A-B3A3-4916-8628-13BC9C6246A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C263787-BCD0-4122-BB30-934073CA6ED5}"/>
              </a:ext>
            </a:extLst>
          </p:cNvPr>
          <p:cNvSpPr>
            <a:spLocks noGrp="1"/>
          </p:cNvSpPr>
          <p:nvPr>
            <p:ph type="ftr" idx="4294967295"/>
          </p:nvPr>
        </p:nvSpPr>
        <p:spPr>
          <a:xfrm>
            <a:off x="5029200" y="19050"/>
            <a:ext cx="4114800" cy="328613"/>
          </a:xfrm>
        </p:spPr>
        <p:txBody>
          <a:bodyPr/>
          <a:lstStyle/>
          <a:p>
            <a:r>
              <a:rPr lang="en-US"/>
              <a:t>Metodología &amp; Evaluación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6D75BC-7BF3-4922-B15D-4BCF49265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905" y="1977095"/>
            <a:ext cx="4752095" cy="2747305"/>
          </a:xfrm>
          <a:prstGeom prst="rect">
            <a:avLst/>
          </a:prstGeom>
        </p:spPr>
      </p:pic>
      <p:sp>
        <p:nvSpPr>
          <p:cNvPr id="11" name="Google Shape;179;p24">
            <a:extLst>
              <a:ext uri="{FF2B5EF4-FFF2-40B4-BE49-F238E27FC236}">
                <a16:creationId xmlns:a16="http://schemas.microsoft.com/office/drawing/2014/main" id="{34F45CAB-E870-4146-BA51-18AC3CB1ADBD}"/>
              </a:ext>
            </a:extLst>
          </p:cNvPr>
          <p:cNvSpPr txBox="1">
            <a:spLocks/>
          </p:cNvSpPr>
          <p:nvPr/>
        </p:nvSpPr>
        <p:spPr>
          <a:xfrm>
            <a:off x="205740" y="1691248"/>
            <a:ext cx="4061460" cy="41456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SzPts val="1887"/>
              <a:buFont typeface="Arial" panose="020B0604020202020204" pitchFamily="34" charset="0"/>
              <a:buNone/>
            </a:pPr>
            <a:r>
              <a:rPr lang="es-ES" sz="2220"/>
              <a:t>Es la lista que consolida el inventario de referencias bibliográficas consultadas y citadas.</a:t>
            </a:r>
            <a:endParaRPr lang="es-ES"/>
          </a:p>
          <a:p>
            <a:pPr marL="182880" indent="-182880">
              <a:spcBef>
                <a:spcPts val="444"/>
              </a:spcBef>
              <a:buSzPts val="1887"/>
            </a:pPr>
            <a:r>
              <a:rPr lang="es-ES" sz="2220"/>
              <a:t>Usualmente son ordenados alfabéticamente a partir del apellido del autor. </a:t>
            </a:r>
          </a:p>
          <a:p>
            <a:pPr marL="182880" indent="-182880">
              <a:spcBef>
                <a:spcPts val="444"/>
              </a:spcBef>
              <a:buSzPts val="1887"/>
            </a:pPr>
            <a:r>
              <a:rPr lang="es-ES" sz="2220"/>
              <a:t>Hay muchos métodos de presentar la bibliografía: APA, ICONTEC, IEEE, etc. </a:t>
            </a:r>
          </a:p>
          <a:p>
            <a:pPr marL="182880" indent="-182880">
              <a:spcBef>
                <a:spcPts val="444"/>
              </a:spcBef>
              <a:buSzPts val="1887"/>
            </a:pPr>
            <a:r>
              <a:rPr lang="es-ES" sz="2220" b="1"/>
              <a:t>En este caso se usará el estilo de APA.</a:t>
            </a:r>
            <a:endParaRPr lang="es-ES" b="1"/>
          </a:p>
          <a:p>
            <a:pPr marL="0" indent="0">
              <a:spcBef>
                <a:spcPts val="444"/>
              </a:spcBef>
              <a:buFont typeface="Arial" panose="020B0604020202020204" pitchFamily="34" charset="0"/>
              <a:buNone/>
            </a:pPr>
            <a:endParaRPr lang="es-ES" sz="2220" dirty="0"/>
          </a:p>
        </p:txBody>
      </p:sp>
    </p:spTree>
    <p:extLst>
      <p:ext uri="{BB962C8B-B14F-4D97-AF65-F5344CB8AC3E}">
        <p14:creationId xmlns:p14="http://schemas.microsoft.com/office/powerpoint/2010/main" val="3763291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A68A685-08DB-4883-BEDE-C58E7F4E2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419" dirty="0"/>
              <a:t>Evaluación</a:t>
            </a:r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B1483C0-589A-4361-BAB1-E762B3CF88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663F5CC-06E2-4200-8E91-B5E2FEB94F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E58BA00B-7B4A-4E16-A150-9D573432D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CO"/>
              <a:t>Metodología &amp; Evaluación</a:t>
            </a:r>
          </a:p>
        </p:txBody>
      </p:sp>
    </p:spTree>
    <p:extLst>
      <p:ext uri="{BB962C8B-B14F-4D97-AF65-F5344CB8AC3E}">
        <p14:creationId xmlns:p14="http://schemas.microsoft.com/office/powerpoint/2010/main" val="8933931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41300" y="37520"/>
            <a:ext cx="8661400" cy="698819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s-419" dirty="0"/>
              <a:t>Lo que llevamos …</a:t>
            </a:r>
            <a:endParaRPr lang="es-419" sz="3600" b="0" dirty="0"/>
          </a:p>
        </p:txBody>
      </p:sp>
      <p:graphicFrame>
        <p:nvGraphicFramePr>
          <p:cNvPr id="6" name="Diagrama 5"/>
          <p:cNvGraphicFramePr/>
          <p:nvPr/>
        </p:nvGraphicFramePr>
        <p:xfrm>
          <a:off x="-1244644" y="892097"/>
          <a:ext cx="8173843" cy="52873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upo 8"/>
          <p:cNvGrpSpPr/>
          <p:nvPr/>
        </p:nvGrpSpPr>
        <p:grpSpPr>
          <a:xfrm>
            <a:off x="6760736" y="2678985"/>
            <a:ext cx="2009698" cy="1511179"/>
            <a:chOff x="1566961" y="2942717"/>
            <a:chExt cx="1575690" cy="1360827"/>
          </a:xfrm>
          <a:scene3d>
            <a:camera prst="orthographicFront"/>
            <a:lightRig rig="flat" dir="t"/>
          </a:scene3d>
        </p:grpSpPr>
        <p:sp>
          <p:nvSpPr>
            <p:cNvPr id="10" name="Elipse 9"/>
            <p:cNvSpPr/>
            <p:nvPr/>
          </p:nvSpPr>
          <p:spPr>
            <a:xfrm>
              <a:off x="1566961" y="2942717"/>
              <a:ext cx="1575690" cy="1360827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6">
                <a:hueOff val="0"/>
                <a:satOff val="0"/>
                <a:lumOff val="0"/>
                <a:alphaOff val="0"/>
              </a:schemeClr>
            </a:fillRef>
            <a:effectRef idx="2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Elipse 4"/>
            <p:cNvSpPr txBox="1"/>
            <p:nvPr/>
          </p:nvSpPr>
          <p:spPr>
            <a:xfrm>
              <a:off x="1797715" y="3142006"/>
              <a:ext cx="1114182" cy="962249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5400" tIns="25400" rIns="25400" bIns="254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2000" b="1" kern="1200" dirty="0"/>
                <a:t>Metodología</a:t>
              </a:r>
            </a:p>
          </p:txBody>
        </p:sp>
      </p:grpSp>
      <p:sp>
        <p:nvSpPr>
          <p:cNvPr id="2" name="Cerrar llave 1"/>
          <p:cNvSpPr/>
          <p:nvPr/>
        </p:nvSpPr>
        <p:spPr>
          <a:xfrm>
            <a:off x="5664820" y="1126273"/>
            <a:ext cx="762256" cy="4616605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DBDE716-C011-470D-9172-2E0A021533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ACDE2DA2-A69A-4F34-A37C-D94FA59CD0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3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0B3C3D-5647-4EFB-B6A6-A7B745C94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62741B-70ED-4725-B690-01AF5AAC0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419" dirty="0"/>
              <a:t>Las disciplinas de ingeniería tradicionales se guían por leyes físicas que pueden ser </a:t>
            </a:r>
            <a:r>
              <a:rPr lang="es-419" dirty="0">
                <a:solidFill>
                  <a:schemeClr val="accent2">
                    <a:lumMod val="75000"/>
                  </a:schemeClr>
                </a:solidFill>
              </a:rPr>
              <a:t>experimentadas en el laboratorio</a:t>
            </a:r>
          </a:p>
          <a:p>
            <a:pPr marL="0" indent="0">
              <a:buNone/>
            </a:pPr>
            <a:endParaRPr lang="es-419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 algn="r">
              <a:buNone/>
            </a:pPr>
            <a:r>
              <a:rPr lang="es-419" dirty="0">
                <a:solidFill>
                  <a:schemeClr val="accent2">
                    <a:lumMod val="75000"/>
                  </a:schemeClr>
                </a:solidFill>
              </a:rPr>
              <a:t>En ingeniería de software, </a:t>
            </a:r>
            <a:r>
              <a:rPr lang="es-419" dirty="0">
                <a:solidFill>
                  <a:schemeClr val="tx1"/>
                </a:solidFill>
              </a:rPr>
              <a:t>solo nos damos cuenta cuánto algo no funciona durante la implementación, mantenimiento o uso</a:t>
            </a:r>
            <a:r>
              <a:rPr lang="es-419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261EDA-FE1B-4E3D-A85A-5BBA0BA178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892E5B-CA7A-412C-B33F-7A842FF3E21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83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99DE15-ACF3-40E2-A8C4-29DCB8FE5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Relevancia vs Rigor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5AA46DC0-10E8-4C07-992E-DB67FF421DB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5584757"/>
              </p:ext>
            </p:extLst>
          </p:nvPr>
        </p:nvGraphicFramePr>
        <p:xfrm>
          <a:off x="228600" y="1432559"/>
          <a:ext cx="8661400" cy="2346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BE164A-A74C-419B-B1B5-452F8E7B35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231478-A9C3-44A0-8274-462461EE355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AB526C-E83C-4247-8F71-1E326DCD78F9}"/>
              </a:ext>
            </a:extLst>
          </p:cNvPr>
          <p:cNvSpPr txBox="1"/>
          <p:nvPr/>
        </p:nvSpPr>
        <p:spPr>
          <a:xfrm>
            <a:off x="5128260" y="4210507"/>
            <a:ext cx="3171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419" sz="3200" dirty="0" err="1">
                <a:solidFill>
                  <a:srgbClr val="FF0000"/>
                </a:solidFill>
              </a:rPr>
              <a:t>Threats</a:t>
            </a:r>
            <a:r>
              <a:rPr lang="es-419" sz="3200" dirty="0">
                <a:solidFill>
                  <a:srgbClr val="FF0000"/>
                </a:solidFill>
              </a:rPr>
              <a:t> to </a:t>
            </a:r>
            <a:r>
              <a:rPr lang="es-419" sz="3200" dirty="0" err="1">
                <a:solidFill>
                  <a:srgbClr val="FF0000"/>
                </a:solidFill>
              </a:rPr>
              <a:t>validity</a:t>
            </a:r>
            <a:endParaRPr lang="en-US" sz="3200" dirty="0">
              <a:solidFill>
                <a:srgbClr val="FF0000"/>
              </a:solidFill>
            </a:endParaRPr>
          </a:p>
        </p:txBody>
      </p:sp>
      <p:pic>
        <p:nvPicPr>
          <p:cNvPr id="12" name="Graphic 11" descr="Warning outline">
            <a:extLst>
              <a:ext uri="{FF2B5EF4-FFF2-40B4-BE49-F238E27FC236}">
                <a16:creationId xmlns:a16="http://schemas.microsoft.com/office/drawing/2014/main" id="{8DD037BC-3052-45C0-8F90-D5411D58C4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07480" y="4743839"/>
            <a:ext cx="1043940" cy="10439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745653-488A-4CF3-B57D-C366942F6351}"/>
              </a:ext>
            </a:extLst>
          </p:cNvPr>
          <p:cNvSpPr txBox="1"/>
          <p:nvPr/>
        </p:nvSpPr>
        <p:spPr>
          <a:xfrm>
            <a:off x="681990" y="4637901"/>
            <a:ext cx="4579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design problems and knowledge questions are formulated properly and answered in a methodologically sound way.</a:t>
            </a:r>
          </a:p>
        </p:txBody>
      </p:sp>
    </p:spTree>
    <p:extLst>
      <p:ext uri="{BB962C8B-B14F-4D97-AF65-F5344CB8AC3E}">
        <p14:creationId xmlns:p14="http://schemas.microsoft.com/office/powerpoint/2010/main" val="24624740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B9C22CA-90A3-4774-A466-24809BE64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65127"/>
            <a:ext cx="8661400" cy="546102"/>
          </a:xfrm>
        </p:spPr>
        <p:txBody>
          <a:bodyPr>
            <a:noAutofit/>
          </a:bodyPr>
          <a:lstStyle/>
          <a:p>
            <a:r>
              <a:rPr lang="es-419" sz="2000" dirty="0"/>
              <a:t>Dónde se desarrolla el trabajo. Generalización | Realismo</a:t>
            </a:r>
            <a:endParaRPr lang="en-US" sz="2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2D37F7D-A792-4DFA-B520-40ABB47196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D7858D7-902B-4EF9-803F-24CCBFFD63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C02521-BBEF-4CC4-9125-2C17FA429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533" y="987429"/>
            <a:ext cx="6716588" cy="42821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1692CC-DCCF-4AE9-A626-CBFD2D3ADD15}"/>
              </a:ext>
            </a:extLst>
          </p:cNvPr>
          <p:cNvSpPr txBox="1"/>
          <p:nvPr/>
        </p:nvSpPr>
        <p:spPr>
          <a:xfrm>
            <a:off x="2533066" y="5440357"/>
            <a:ext cx="4579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 err="1">
                <a:effectLst/>
              </a:rPr>
              <a:t>Wieringa</a:t>
            </a:r>
            <a:r>
              <a:rPr lang="en-US" sz="1200" dirty="0">
                <a:effectLst/>
              </a:rPr>
              <a:t>, R. J. (2014). </a:t>
            </a:r>
            <a:r>
              <a:rPr lang="en-US" sz="1200" i="1" dirty="0">
                <a:effectLst/>
              </a:rPr>
              <a:t>Design Science Methodology for Information Systems and Software Engineering</a:t>
            </a:r>
            <a:r>
              <a:rPr lang="en-US" sz="1200" dirty="0">
                <a:effectLst/>
              </a:rPr>
              <a:t> (Vol. 2). https://doi.org/10.1007/978-3-662-43839-8</a:t>
            </a:r>
          </a:p>
        </p:txBody>
      </p:sp>
    </p:spTree>
    <p:extLst>
      <p:ext uri="{BB962C8B-B14F-4D97-AF65-F5344CB8AC3E}">
        <p14:creationId xmlns:p14="http://schemas.microsoft.com/office/powerpoint/2010/main" val="1085344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0C05C-7982-486A-AA3A-7BB3B3B44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E6FE8-A773-404C-AF57-4026CFC5C3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A11D9B-7C1A-4B6B-AF16-BF6EF5EFCE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387F09-C001-4CCF-A141-D454E3D6F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735" y="1714260"/>
            <a:ext cx="4829849" cy="34294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EA25313-1ADC-4096-A3C2-CA86D89716DE}"/>
              </a:ext>
            </a:extLst>
          </p:cNvPr>
          <p:cNvSpPr txBox="1"/>
          <p:nvPr/>
        </p:nvSpPr>
        <p:spPr>
          <a:xfrm>
            <a:off x="2533066" y="5377436"/>
            <a:ext cx="45796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US" sz="1200" dirty="0" err="1">
                <a:effectLst/>
              </a:rPr>
              <a:t>Wieringa</a:t>
            </a:r>
            <a:r>
              <a:rPr lang="en-US" sz="1200" dirty="0">
                <a:effectLst/>
              </a:rPr>
              <a:t>, R. J. (2014). </a:t>
            </a:r>
            <a:r>
              <a:rPr lang="en-US" sz="1200" i="1" dirty="0">
                <a:effectLst/>
              </a:rPr>
              <a:t>Design Science Methodology for Information Systems and Software Engineering</a:t>
            </a:r>
            <a:r>
              <a:rPr lang="en-US" sz="1200" dirty="0">
                <a:effectLst/>
              </a:rPr>
              <a:t> (Vol. 2). https://doi.org/10.1007/978-3-662-43839-8</a:t>
            </a:r>
          </a:p>
        </p:txBody>
      </p:sp>
    </p:spTree>
    <p:extLst>
      <p:ext uri="{BB962C8B-B14F-4D97-AF65-F5344CB8AC3E}">
        <p14:creationId xmlns:p14="http://schemas.microsoft.com/office/powerpoint/2010/main" val="11921550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1C1806E-110F-40BF-A77C-DAEB1014F23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FEB4246-FE7E-4107-9484-3565641B9C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445837-C84E-48A1-BB35-E355536EC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8" y="571954"/>
            <a:ext cx="7497221" cy="5534797"/>
          </a:xfrm>
          <a:prstGeom prst="rect">
            <a:avLst/>
          </a:prstGeom>
        </p:spPr>
      </p:pic>
      <p:sp>
        <p:nvSpPr>
          <p:cNvPr id="11" name="Título 4">
            <a:extLst>
              <a:ext uri="{FF2B5EF4-FFF2-40B4-BE49-F238E27FC236}">
                <a16:creationId xmlns:a16="http://schemas.microsoft.com/office/drawing/2014/main" id="{2156E860-784A-4A31-9683-CDEB2D7B7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37520"/>
            <a:ext cx="8661400" cy="698819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s-419" sz="3200" dirty="0"/>
              <a:t>Estudios empíricos…</a:t>
            </a:r>
            <a:endParaRPr lang="es-419" sz="2800" b="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DC7CEB6-6D8C-4223-AF71-7B637B25E16F}"/>
              </a:ext>
            </a:extLst>
          </p:cNvPr>
          <p:cNvSpPr txBox="1"/>
          <p:nvPr/>
        </p:nvSpPr>
        <p:spPr>
          <a:xfrm>
            <a:off x="4206688" y="4599818"/>
            <a:ext cx="457648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Easterbrook, Steve, et al. "Selecting empirical methods for software engineering research."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Guide to advanced empirical software engineering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Springer, London, 2008. 285-311.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33778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5E7A0-6953-4332-BA05-14D4AD5CF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¿Cuáles son las etapas de la evaluación?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C2D41-CD31-48A5-B2D4-426CF35E1E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73A66A-0685-4A5A-9085-A0DC9058FF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55B53AF-6E01-4FAC-9632-E867C985A4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4707263"/>
              </p:ext>
            </p:extLst>
          </p:nvPr>
        </p:nvGraphicFramePr>
        <p:xfrm>
          <a:off x="884663" y="2013004"/>
          <a:ext cx="7374673" cy="1727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41E5EFF-8372-4C7C-A166-FBE6E5AE7396}"/>
              </a:ext>
            </a:extLst>
          </p:cNvPr>
          <p:cNvSpPr txBox="1"/>
          <p:nvPr/>
        </p:nvSpPr>
        <p:spPr>
          <a:xfrm>
            <a:off x="53558" y="5168769"/>
            <a:ext cx="399497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US" sz="1200">
                <a:effectLst/>
              </a:rPr>
              <a:t>Wohlin, C., Runeson, P., Höst, M., Ohlsson, M. C., Regnell, B., &amp; Wesslén, A. (2012). </a:t>
            </a:r>
            <a:r>
              <a:rPr lang="en-US" sz="1200" i="1">
                <a:effectLst/>
              </a:rPr>
              <a:t>Experimentation in Software Engineering</a:t>
            </a:r>
            <a:r>
              <a:rPr lang="en-US" sz="1200">
                <a:effectLst/>
              </a:rPr>
              <a:t> (Springer, ed.). https://doi.org/10.1007/978-3-642-29044-2</a:t>
            </a:r>
            <a:endParaRPr lang="en-US" sz="1200" dirty="0"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C998C9-C8FB-42C3-B22A-7EAD3943F583}"/>
              </a:ext>
            </a:extLst>
          </p:cNvPr>
          <p:cNvSpPr txBox="1"/>
          <p:nvPr/>
        </p:nvSpPr>
        <p:spPr>
          <a:xfrm>
            <a:off x="4107780" y="5160551"/>
            <a:ext cx="45764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US" sz="1400" dirty="0" err="1">
                <a:effectLst/>
              </a:rPr>
              <a:t>Jedlitschka</a:t>
            </a:r>
            <a:r>
              <a:rPr lang="en-US" sz="1400" dirty="0">
                <a:effectLst/>
              </a:rPr>
              <a:t>, A., </a:t>
            </a:r>
            <a:r>
              <a:rPr lang="en-US" sz="1400" dirty="0" err="1">
                <a:effectLst/>
              </a:rPr>
              <a:t>Ciolkowski</a:t>
            </a:r>
            <a:r>
              <a:rPr lang="en-US" sz="1400" dirty="0">
                <a:effectLst/>
              </a:rPr>
              <a:t>, M., &amp; </a:t>
            </a:r>
            <a:r>
              <a:rPr lang="en-US" sz="1400" dirty="0" err="1">
                <a:effectLst/>
              </a:rPr>
              <a:t>Pfahl</a:t>
            </a:r>
            <a:r>
              <a:rPr lang="en-US" sz="1400" dirty="0">
                <a:effectLst/>
              </a:rPr>
              <a:t>, D. (2008). </a:t>
            </a:r>
            <a:r>
              <a:rPr lang="en-US" sz="1400" i="1" dirty="0">
                <a:effectLst/>
              </a:rPr>
              <a:t>Reporting Experiments in Software Engineering.pdf</a:t>
            </a:r>
            <a:r>
              <a:rPr lang="en-US" sz="14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19479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FBB1A-CFC8-48F3-8659-0FA3E260A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¿Qué incluye el protocolo?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37D1E5-2897-40EC-9DB8-1279A15E53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4E6FA-3AF3-4E2A-A5B4-DD74C3FFBF0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F3BE75C-F3AD-4DED-9C44-1475484927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23882787"/>
              </p:ext>
            </p:extLst>
          </p:nvPr>
        </p:nvGraphicFramePr>
        <p:xfrm>
          <a:off x="556260" y="124600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581AE13-03C5-4A52-A072-A22271291F11}"/>
              </a:ext>
            </a:extLst>
          </p:cNvPr>
          <p:cNvSpPr txBox="1"/>
          <p:nvPr/>
        </p:nvSpPr>
        <p:spPr>
          <a:xfrm>
            <a:off x="5012575" y="4037151"/>
            <a:ext cx="3722370" cy="2153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>
              <a:lnSpc>
                <a:spcPct val="107000"/>
              </a:lnSpc>
              <a:spcAft>
                <a:spcPts val="800"/>
              </a:spcAft>
            </a:pP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Wohlin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Runeson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P.,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Höst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M., Ohlsson, M.C.,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Regnell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B.,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Wesslén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A., 2012. Experimentation in Software Engineering. Springer Berlin Heidelberg, Berlin, Heidelberg. doi:10.1007/978-3-642-29044-2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287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058D9-2691-42B6-AF66-2FD31C482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/>
              <a:t>Surveys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FF4D32-12FF-4750-944B-473CF342AE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B244FE-77C4-4A82-BACB-2F651C8F1C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5D38A9-39B5-426C-BB18-355DE9DA0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756" y="1333207"/>
            <a:ext cx="6030167" cy="419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5989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CE4A3-80AA-401E-9748-D52EEEC4D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Entrevistas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9B1462-8594-44C6-8810-9F544298BC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813EEF-041E-45E0-8FE9-4AB1A273312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4EDE30-9195-4E9A-9144-9B9629809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21" y="1209392"/>
            <a:ext cx="6496957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184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38211-9809-492C-BEB3-153C0F087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365127"/>
            <a:ext cx="8661400" cy="640714"/>
          </a:xfrm>
        </p:spPr>
        <p:txBody>
          <a:bodyPr>
            <a:normAutofit/>
          </a:bodyPr>
          <a:lstStyle/>
          <a:p>
            <a:r>
              <a:rPr lang="es-419" sz="2800" dirty="0" err="1"/>
              <a:t>Threats</a:t>
            </a:r>
            <a:r>
              <a:rPr lang="es-419" sz="2800" dirty="0"/>
              <a:t> to </a:t>
            </a:r>
            <a:r>
              <a:rPr lang="es-419" sz="2800" dirty="0" err="1"/>
              <a:t>validity</a:t>
            </a:r>
            <a:r>
              <a:rPr lang="es-419" sz="2800" dirty="0"/>
              <a:t> ( Riesgos de validez)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9D1301-2D2C-4E4F-AEF9-42183DECDED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B6A924-1B5C-4BCF-B99F-59F717BAE6B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AE226EE-5AD1-4E10-8EEC-51701D7567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4071225"/>
              </p:ext>
            </p:extLst>
          </p:nvPr>
        </p:nvGraphicFramePr>
        <p:xfrm>
          <a:off x="642620" y="1145433"/>
          <a:ext cx="364744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16A81307-9051-4254-9281-75E48CBE0A07}"/>
              </a:ext>
            </a:extLst>
          </p:cNvPr>
          <p:cNvGrpSpPr/>
          <p:nvPr/>
        </p:nvGrpSpPr>
        <p:grpSpPr>
          <a:xfrm>
            <a:off x="4761976" y="3463104"/>
            <a:ext cx="1417843" cy="785781"/>
            <a:chOff x="3686922" y="3704639"/>
            <a:chExt cx="1287554" cy="643777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73C6690E-16CC-4044-81E2-DC4237EFBE9D}"/>
                </a:ext>
              </a:extLst>
            </p:cNvPr>
            <p:cNvSpPr/>
            <p:nvPr/>
          </p:nvSpPr>
          <p:spPr>
            <a:xfrm>
              <a:off x="3686922" y="3704639"/>
              <a:ext cx="1287554" cy="64377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Rectangle: Rounded Corners 6">
              <a:extLst>
                <a:ext uri="{FF2B5EF4-FFF2-40B4-BE49-F238E27FC236}">
                  <a16:creationId xmlns:a16="http://schemas.microsoft.com/office/drawing/2014/main" id="{E228E7B1-A126-40BE-A037-E3984F75A98A}"/>
                </a:ext>
              </a:extLst>
            </p:cNvPr>
            <p:cNvSpPr txBox="1"/>
            <p:nvPr/>
          </p:nvSpPr>
          <p:spPr>
            <a:xfrm>
              <a:off x="3705778" y="3723495"/>
              <a:ext cx="1249842" cy="6060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" tIns="5080" rIns="5080" bIns="508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419" sz="1200" kern="1200" dirty="0"/>
                <a:t>Los resultados se pueden generalizar a otros contextos</a:t>
              </a:r>
              <a:endParaRPr lang="en-US" sz="1200" kern="1200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F9A3441-2D78-4331-9F67-EE4DA93A4B27}"/>
              </a:ext>
            </a:extLst>
          </p:cNvPr>
          <p:cNvGrpSpPr/>
          <p:nvPr/>
        </p:nvGrpSpPr>
        <p:grpSpPr>
          <a:xfrm>
            <a:off x="6910068" y="1905397"/>
            <a:ext cx="1677672" cy="985514"/>
            <a:chOff x="5489498" y="3704639"/>
            <a:chExt cx="1287554" cy="643777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4B0CF708-B651-4FC1-B4D9-B7F34B7B7C57}"/>
                </a:ext>
              </a:extLst>
            </p:cNvPr>
            <p:cNvSpPr/>
            <p:nvPr/>
          </p:nvSpPr>
          <p:spPr>
            <a:xfrm>
              <a:off x="5489498" y="3704639"/>
              <a:ext cx="1287554" cy="64377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Rectangle: Rounded Corners 8">
              <a:extLst>
                <a:ext uri="{FF2B5EF4-FFF2-40B4-BE49-F238E27FC236}">
                  <a16:creationId xmlns:a16="http://schemas.microsoft.com/office/drawing/2014/main" id="{F5BDA34F-4820-4FC6-8E74-96983CE1CDB9}"/>
                </a:ext>
              </a:extLst>
            </p:cNvPr>
            <p:cNvSpPr txBox="1"/>
            <p:nvPr/>
          </p:nvSpPr>
          <p:spPr>
            <a:xfrm>
              <a:off x="5508354" y="3723495"/>
              <a:ext cx="1249842" cy="6060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" tIns="5080" rIns="5080" bIns="508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419" sz="1050" kern="1200" dirty="0"/>
                <a:t>Depende de la selección de los participantes ( </a:t>
              </a:r>
              <a:r>
                <a:rPr lang="es-419" sz="1050" kern="1200" dirty="0" err="1"/>
                <a:t>ejm</a:t>
              </a:r>
              <a:r>
                <a:rPr lang="es-419" sz="1050" kern="1200" dirty="0"/>
                <a:t> muestras por conveniencia reducen validez externa)</a:t>
              </a:r>
              <a:endParaRPr lang="en-US" sz="1050" kern="12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EEE8AF5-6045-4FAA-92B7-074CD4E42E96}"/>
              </a:ext>
            </a:extLst>
          </p:cNvPr>
          <p:cNvGrpSpPr/>
          <p:nvPr/>
        </p:nvGrpSpPr>
        <p:grpSpPr>
          <a:xfrm>
            <a:off x="6361428" y="3292237"/>
            <a:ext cx="1677672" cy="985514"/>
            <a:chOff x="5489498" y="3704639"/>
            <a:chExt cx="1287554" cy="64377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07853D6A-B44E-43D6-AF1C-9F83BB0518A8}"/>
                </a:ext>
              </a:extLst>
            </p:cNvPr>
            <p:cNvSpPr/>
            <p:nvPr/>
          </p:nvSpPr>
          <p:spPr>
            <a:xfrm>
              <a:off x="5489498" y="3704639"/>
              <a:ext cx="1287554" cy="64377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Rectangle: Rounded Corners 8">
              <a:extLst>
                <a:ext uri="{FF2B5EF4-FFF2-40B4-BE49-F238E27FC236}">
                  <a16:creationId xmlns:a16="http://schemas.microsoft.com/office/drawing/2014/main" id="{7789D6AD-AD1D-447D-80E4-1FAD4D315ADD}"/>
                </a:ext>
              </a:extLst>
            </p:cNvPr>
            <p:cNvSpPr txBox="1"/>
            <p:nvPr/>
          </p:nvSpPr>
          <p:spPr>
            <a:xfrm>
              <a:off x="5508354" y="3723495"/>
              <a:ext cx="1249842" cy="6060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" tIns="5080" rIns="5080" bIns="508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419" sz="1050" kern="1200" dirty="0"/>
                <a:t>Seleccionar personas de diferentes contextos y </a:t>
              </a:r>
              <a:r>
                <a:rPr lang="es-419" sz="1050" kern="1200" dirty="0" err="1"/>
                <a:t>backgrounds</a:t>
              </a:r>
              <a:endParaRPr lang="en-US" sz="1050" kern="12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7091452-AB94-4E0A-A3E0-8CFD7E3858D1}"/>
              </a:ext>
            </a:extLst>
          </p:cNvPr>
          <p:cNvGrpSpPr/>
          <p:nvPr/>
        </p:nvGrpSpPr>
        <p:grpSpPr>
          <a:xfrm>
            <a:off x="6385997" y="4565034"/>
            <a:ext cx="1677672" cy="985514"/>
            <a:chOff x="5489498" y="3704639"/>
            <a:chExt cx="1287554" cy="643777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07799CF1-6114-4561-BC52-D24B27E42E77}"/>
                </a:ext>
              </a:extLst>
            </p:cNvPr>
            <p:cNvSpPr/>
            <p:nvPr/>
          </p:nvSpPr>
          <p:spPr>
            <a:xfrm>
              <a:off x="5489498" y="3704639"/>
              <a:ext cx="1287554" cy="64377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ctangle: Rounded Corners 8">
              <a:extLst>
                <a:ext uri="{FF2B5EF4-FFF2-40B4-BE49-F238E27FC236}">
                  <a16:creationId xmlns:a16="http://schemas.microsoft.com/office/drawing/2014/main" id="{09C1A30F-CA37-47E3-8E62-429001F68517}"/>
                </a:ext>
              </a:extLst>
            </p:cNvPr>
            <p:cNvSpPr txBox="1"/>
            <p:nvPr/>
          </p:nvSpPr>
          <p:spPr>
            <a:xfrm>
              <a:off x="5508354" y="3704639"/>
              <a:ext cx="1249842" cy="6060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" tIns="5080" rIns="5080" bIns="508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419" sz="1050" kern="1200" dirty="0"/>
                <a:t>Ideal selección </a:t>
              </a:r>
              <a:r>
                <a:rPr lang="es-419" sz="1050" kern="1200" dirty="0" err="1"/>
                <a:t>aleaotoria</a:t>
              </a:r>
              <a:endParaRPr lang="en-US" sz="1050" kern="1200" dirty="0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E24DBD68-BDCB-4FA4-AE43-C03D08A833C1}"/>
              </a:ext>
            </a:extLst>
          </p:cNvPr>
          <p:cNvSpPr/>
          <p:nvPr/>
        </p:nvSpPr>
        <p:spPr>
          <a:xfrm>
            <a:off x="242077" y="1225709"/>
            <a:ext cx="222426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Interna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E8320B3-54BF-499F-B248-48EEEAE3B5E7}"/>
              </a:ext>
            </a:extLst>
          </p:cNvPr>
          <p:cNvSpPr/>
          <p:nvPr/>
        </p:nvSpPr>
        <p:spPr>
          <a:xfrm>
            <a:off x="4518076" y="1993511"/>
            <a:ext cx="233211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Externa</a:t>
            </a:r>
          </a:p>
        </p:txBody>
      </p:sp>
    </p:spTree>
    <p:extLst>
      <p:ext uri="{BB962C8B-B14F-4D97-AF65-F5344CB8AC3E}">
        <p14:creationId xmlns:p14="http://schemas.microsoft.com/office/powerpoint/2010/main" val="3203049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dirty="0"/>
              <a:t>La </a:t>
            </a:r>
            <a:r>
              <a:rPr lang="en-US" dirty="0" err="1"/>
              <a:t>Metodología</a:t>
            </a:r>
            <a:endParaRPr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DE3AAA0-6A5E-4083-8A0F-68C33CF2FC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A7FA2129-9571-4B20-AC0C-AA5ED21A1C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00F8405-A22E-4A77-A728-250962AB53FF}"/>
              </a:ext>
            </a:extLst>
          </p:cNvPr>
          <p:cNvSpPr>
            <a:spLocks noGrp="1"/>
          </p:cNvSpPr>
          <p:nvPr>
            <p:ph type="ftr" idx="4294967295"/>
          </p:nvPr>
        </p:nvSpPr>
        <p:spPr>
          <a:xfrm>
            <a:off x="5029200" y="19050"/>
            <a:ext cx="4114800" cy="328613"/>
          </a:xfrm>
        </p:spPr>
        <p:txBody>
          <a:bodyPr/>
          <a:lstStyle/>
          <a:p>
            <a:r>
              <a:rPr lang="en-US"/>
              <a:t>Metodología &amp; Evaluación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BB6F16-AC5F-4719-A930-7DE28700D0A2}"/>
              </a:ext>
            </a:extLst>
          </p:cNvPr>
          <p:cNvSpPr txBox="1"/>
          <p:nvPr/>
        </p:nvSpPr>
        <p:spPr>
          <a:xfrm>
            <a:off x="3120390" y="1800225"/>
            <a:ext cx="541401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</a:pPr>
            <a:r>
              <a:rPr lang="es-ES" sz="4000" dirty="0"/>
              <a:t>A. ¿Qué método utilizaré para la </a:t>
            </a:r>
            <a:r>
              <a:rPr lang="es-ES" sz="4000" dirty="0">
                <a:solidFill>
                  <a:schemeClr val="accent1">
                    <a:lumMod val="75000"/>
                  </a:schemeClr>
                </a:solidFill>
              </a:rPr>
              <a:t>solución del problema</a:t>
            </a:r>
            <a:r>
              <a:rPr lang="es-ES" sz="4000" dirty="0"/>
              <a:t>?</a:t>
            </a:r>
          </a:p>
          <a:p>
            <a: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40"/>
            </a:pPr>
            <a:r>
              <a:rPr lang="es-ES" sz="4000" dirty="0"/>
              <a:t>B. ¿Cómo voy a verificar que mis </a:t>
            </a:r>
            <a:r>
              <a:rPr lang="es-ES" sz="4000" dirty="0">
                <a:solidFill>
                  <a:schemeClr val="accent1">
                    <a:lumMod val="75000"/>
                  </a:schemeClr>
                </a:solidFill>
              </a:rPr>
              <a:t>resultados</a:t>
            </a:r>
            <a:r>
              <a:rPr lang="es-ES" sz="4000" dirty="0"/>
              <a:t> son </a:t>
            </a:r>
            <a:r>
              <a:rPr lang="es-ES" sz="4000" dirty="0">
                <a:solidFill>
                  <a:schemeClr val="accent1">
                    <a:lumMod val="75000"/>
                  </a:schemeClr>
                </a:solidFill>
              </a:rPr>
              <a:t>válidos</a:t>
            </a:r>
            <a:r>
              <a:rPr lang="es-ES" sz="4000" dirty="0"/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725B47-151B-4CD4-8589-3902980A1C06}"/>
              </a:ext>
            </a:extLst>
          </p:cNvPr>
          <p:cNvSpPr txBox="1"/>
          <p:nvPr/>
        </p:nvSpPr>
        <p:spPr>
          <a:xfrm>
            <a:off x="457200" y="1215450"/>
            <a:ext cx="69875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200" dirty="0"/>
              <a:t>Responde a dos preguntas:</a:t>
            </a:r>
            <a:endParaRPr lang="en-US" sz="3200" dirty="0"/>
          </a:p>
        </p:txBody>
      </p:sp>
      <p:pic>
        <p:nvPicPr>
          <p:cNvPr id="8" name="Graphic 7" descr="Aspiration with solid fill">
            <a:extLst>
              <a:ext uri="{FF2B5EF4-FFF2-40B4-BE49-F238E27FC236}">
                <a16:creationId xmlns:a16="http://schemas.microsoft.com/office/drawing/2014/main" id="{96F8F59A-F5FB-417E-9630-D195C0F3B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9600" y="2654707"/>
            <a:ext cx="2179320" cy="21793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7D8F4-B9C7-4B67-8729-894FC5D9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Fuentes a revisar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AA366-0899-47B1-A2BD-EF3F6B17D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4000" y="1558925"/>
            <a:ext cx="8661400" cy="4351338"/>
          </a:xfrm>
        </p:spPr>
        <p:txBody>
          <a:bodyPr>
            <a:normAutofit fontScale="47500" lnSpcReduction="20000"/>
          </a:bodyPr>
          <a:lstStyle/>
          <a:p>
            <a:r>
              <a:rPr lang="en-US" dirty="0">
                <a:effectLst/>
              </a:rPr>
              <a:t>Saldana, J. (2009). </a:t>
            </a:r>
            <a:r>
              <a:rPr lang="en-US" i="1" dirty="0">
                <a:effectLst/>
              </a:rPr>
              <a:t>The coding manual for qualitative researchers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 err="1">
                <a:effectLst/>
              </a:rPr>
              <a:t>Runeson</a:t>
            </a:r>
            <a:r>
              <a:rPr lang="en-US" dirty="0">
                <a:effectLst/>
              </a:rPr>
              <a:t>, P., Host, M., Rainer, A., &amp; </a:t>
            </a:r>
            <a:r>
              <a:rPr lang="en-US" dirty="0" err="1">
                <a:effectLst/>
              </a:rPr>
              <a:t>Regnell</a:t>
            </a:r>
            <a:r>
              <a:rPr lang="en-US" dirty="0">
                <a:effectLst/>
              </a:rPr>
              <a:t>, B. (2012). </a:t>
            </a:r>
            <a:r>
              <a:rPr lang="en-US" i="1" dirty="0">
                <a:effectLst/>
              </a:rPr>
              <a:t>Case Study Research in Software Engineering: Guidelines and Examples</a:t>
            </a:r>
            <a:r>
              <a:rPr lang="en-US" dirty="0">
                <a:effectLst/>
              </a:rPr>
              <a:t> (1st ed.). Wiley Publishing.</a:t>
            </a:r>
          </a:p>
          <a:p>
            <a:r>
              <a:rPr lang="en-US" dirty="0">
                <a:effectLst/>
              </a:rPr>
              <a:t>Meuser, M., &amp; Nagel, U. (2009). Interviewing Experts. In A. Bogner, B. Littig, &amp; W. </a:t>
            </a:r>
            <a:r>
              <a:rPr lang="en-US" dirty="0" err="1">
                <a:effectLst/>
              </a:rPr>
              <a:t>Menz</a:t>
            </a:r>
            <a:r>
              <a:rPr lang="en-US" dirty="0">
                <a:effectLst/>
              </a:rPr>
              <a:t> (Eds.), </a:t>
            </a:r>
            <a:r>
              <a:rPr lang="en-US" i="1" dirty="0">
                <a:effectLst/>
              </a:rPr>
              <a:t>Interviewing Experts</a:t>
            </a:r>
            <a:r>
              <a:rPr lang="en-US" dirty="0">
                <a:effectLst/>
              </a:rPr>
              <a:t>. </a:t>
            </a:r>
            <a:r>
              <a:rPr lang="en-US" dirty="0">
                <a:effectLst/>
                <a:hlinkClick r:id="rId2"/>
              </a:rPr>
              <a:t>https://doi.org/10.1057/9780230244276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Given, L. (2008). The SAGE Encyclopedia of Qualitative Research Methods. In </a:t>
            </a:r>
            <a:r>
              <a:rPr lang="en-US" i="1" dirty="0">
                <a:effectLst/>
              </a:rPr>
              <a:t>The Sage Encyclopedia of Qualitative Research Methods</a:t>
            </a:r>
            <a:r>
              <a:rPr lang="en-US" dirty="0">
                <a:effectLst/>
              </a:rPr>
              <a:t>. </a:t>
            </a:r>
            <a:r>
              <a:rPr lang="en-US" dirty="0">
                <a:effectLst/>
                <a:hlinkClick r:id="rId3"/>
              </a:rPr>
              <a:t>https://doi.org/10.4135/9781412963909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Bandura, A. (2006). Guide for constructing self-efficacy scales. In </a:t>
            </a:r>
            <a:r>
              <a:rPr lang="en-US" i="1" dirty="0">
                <a:effectLst/>
              </a:rPr>
              <a:t>Self-Efficacy Beliefs of Adolescents</a:t>
            </a:r>
            <a:r>
              <a:rPr lang="en-US" dirty="0">
                <a:effectLst/>
              </a:rPr>
              <a:t> (pp. 307–337).</a:t>
            </a:r>
          </a:p>
          <a:p>
            <a:r>
              <a:rPr lang="en-US" dirty="0">
                <a:effectLst/>
              </a:rPr>
              <a:t>Ko, A. J., </a:t>
            </a:r>
            <a:r>
              <a:rPr lang="en-US" dirty="0" err="1">
                <a:effectLst/>
              </a:rPr>
              <a:t>LaToza</a:t>
            </a:r>
            <a:r>
              <a:rPr lang="en-US" dirty="0">
                <a:effectLst/>
              </a:rPr>
              <a:t>, T. D., &amp; Burnett, M. M. (2013). A practical guide to controlled experiments of software engineering tools with human participants. </a:t>
            </a:r>
            <a:r>
              <a:rPr lang="en-US" i="1" dirty="0">
                <a:effectLst/>
              </a:rPr>
              <a:t>Empirical Software Engineering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20</a:t>
            </a:r>
            <a:r>
              <a:rPr lang="en-US" dirty="0">
                <a:effectLst/>
              </a:rPr>
              <a:t>(1), 110–141. https://doi.org/10.1007/s10664-013-9279-3</a:t>
            </a:r>
          </a:p>
          <a:p>
            <a:r>
              <a:rPr lang="en-US" dirty="0">
                <a:effectLst/>
              </a:rPr>
              <a:t>Kimberlin, C. L., &amp; </a:t>
            </a:r>
            <a:r>
              <a:rPr lang="en-US" dirty="0" err="1">
                <a:effectLst/>
              </a:rPr>
              <a:t>Winterstein</a:t>
            </a:r>
            <a:r>
              <a:rPr lang="en-US" dirty="0">
                <a:effectLst/>
              </a:rPr>
              <a:t>, A. G. (2008). Validity and reliability of measurement instruments used in research. </a:t>
            </a:r>
            <a:r>
              <a:rPr lang="en-US" i="1" dirty="0">
                <a:effectLst/>
              </a:rPr>
              <a:t>American Journal of Health-System Pharmacy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65</a:t>
            </a:r>
            <a:r>
              <a:rPr lang="en-US" dirty="0">
                <a:effectLst/>
              </a:rPr>
              <a:t>(23), 2276–2284. https://doi.org/10.2146/ajhp070364</a:t>
            </a:r>
          </a:p>
          <a:p>
            <a:r>
              <a:rPr lang="en-US" dirty="0">
                <a:effectLst/>
              </a:rPr>
              <a:t>Lin, J., </a:t>
            </a:r>
            <a:r>
              <a:rPr lang="en-US" dirty="0" err="1">
                <a:effectLst/>
              </a:rPr>
              <a:t>Sulaman</a:t>
            </a:r>
            <a:r>
              <a:rPr lang="en-US" dirty="0">
                <a:effectLst/>
              </a:rPr>
              <a:t>, S. M., &amp; Mello, R. M. De. (2015). </a:t>
            </a:r>
            <a:r>
              <a:rPr lang="en-US" i="1" dirty="0">
                <a:effectLst/>
              </a:rPr>
              <a:t>Guidelines for Conducting Surveys in Software Engineering v . 1 . 0</a:t>
            </a:r>
            <a:r>
              <a:rPr lang="en-US" dirty="0">
                <a:effectLst/>
              </a:rPr>
              <a:t>.</a:t>
            </a:r>
          </a:p>
          <a:p>
            <a:r>
              <a:rPr lang="en-US" dirty="0">
                <a:effectLst/>
              </a:rPr>
              <a:t>Leung, W.-C. (2001). How to design a questionnaire. </a:t>
            </a:r>
            <a:r>
              <a:rPr lang="en-US" i="1" dirty="0">
                <a:effectLst/>
              </a:rPr>
              <a:t>Student BMJ</a:t>
            </a:r>
            <a:r>
              <a:rPr lang="en-US" dirty="0">
                <a:effectLst/>
              </a:rPr>
              <a:t>, </a:t>
            </a:r>
            <a:r>
              <a:rPr lang="en-US" i="1" dirty="0">
                <a:effectLst/>
              </a:rPr>
              <a:t>9</a:t>
            </a:r>
            <a:r>
              <a:rPr lang="en-US" dirty="0">
                <a:effectLst/>
              </a:rPr>
              <a:t>, 187–189.</a:t>
            </a:r>
          </a:p>
          <a:p>
            <a:r>
              <a:rPr lang="en-US" dirty="0" err="1">
                <a:effectLst/>
              </a:rPr>
              <a:t>Wieringa</a:t>
            </a:r>
            <a:r>
              <a:rPr lang="en-US" dirty="0">
                <a:effectLst/>
              </a:rPr>
              <a:t>, R. J. (2014). </a:t>
            </a:r>
            <a:r>
              <a:rPr lang="en-US" i="1" dirty="0">
                <a:effectLst/>
              </a:rPr>
              <a:t>Design Science Methodology for Information Systems and Software Engineering</a:t>
            </a:r>
            <a:r>
              <a:rPr lang="en-US" dirty="0">
                <a:effectLst/>
              </a:rPr>
              <a:t> (Vol. 2). https://doi.org/10.1007/978-3-662-43839-8</a:t>
            </a:r>
          </a:p>
          <a:p>
            <a:endParaRPr lang="en-US" dirty="0">
              <a:effectLst/>
            </a:endParaRPr>
          </a:p>
          <a:p>
            <a:endParaRPr lang="en-US" dirty="0">
              <a:effectLst/>
            </a:endParaRP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4D4EDD-A9ED-4942-AF4F-2540279C7C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F75E31C-6BF8-41CF-86EB-B146E9CF9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882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9097F-2019-4E8B-951B-B4EE545FE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Otras fuentes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10CEA7-980C-4C8A-84C1-B192A285F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[Sitio </a:t>
            </a:r>
            <a:r>
              <a:rPr lang="en-US" sz="2400" dirty="0" err="1"/>
              <a:t>interesante</a:t>
            </a:r>
            <a:r>
              <a:rPr lang="en-US" sz="2400" dirty="0"/>
              <a:t> respect a la </a:t>
            </a:r>
            <a:r>
              <a:rPr lang="en-US" sz="2400" dirty="0" err="1"/>
              <a:t>metodología</a:t>
            </a:r>
            <a:r>
              <a:rPr lang="en-US" sz="2400" dirty="0"/>
              <a:t> de </a:t>
            </a:r>
            <a:r>
              <a:rPr lang="en-US" sz="2400" dirty="0" err="1"/>
              <a:t>investigación</a:t>
            </a:r>
            <a:r>
              <a:rPr lang="en-US" sz="2400" dirty="0"/>
              <a:t>] </a:t>
            </a:r>
            <a:r>
              <a:rPr lang="en-US" sz="2000" dirty="0">
                <a:hlinkClick r:id="rId2"/>
              </a:rPr>
              <a:t>https://sites.google.com/site/metodologiadeinvestigaciontese/disenos-de-investigacion-1</a:t>
            </a:r>
            <a:endParaRPr lang="en-US" sz="20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73CEE-D796-4388-81E0-CF511043BC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0D39BA-BD03-424E-BE1F-92ACED512C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076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373AF2-B429-4CCD-9F2C-268C64757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00" y="146352"/>
            <a:ext cx="8661400" cy="656850"/>
          </a:xfrm>
        </p:spPr>
        <p:txBody>
          <a:bodyPr>
            <a:normAutofit fontScale="90000"/>
          </a:bodyPr>
          <a:lstStyle/>
          <a:p>
            <a:r>
              <a:rPr lang="es-419" dirty="0"/>
              <a:t>Metodología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478D576-6AE6-4DA8-92DA-49FCFEED8E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DE3BA0-F2C1-4869-9801-1537C84413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93AB0229-3CBC-4059-9084-D7619074C6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24763618"/>
              </p:ext>
            </p:extLst>
          </p:nvPr>
        </p:nvGraphicFramePr>
        <p:xfrm>
          <a:off x="883921" y="883920"/>
          <a:ext cx="7505700" cy="5013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4171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5E34-4F72-43BD-AA89-06772B1B0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996" y="1"/>
            <a:ext cx="8661400" cy="1112520"/>
          </a:xfrm>
        </p:spPr>
        <p:txBody>
          <a:bodyPr>
            <a:normAutofit/>
          </a:bodyPr>
          <a:lstStyle/>
          <a:p>
            <a:r>
              <a:rPr lang="es-419" sz="2800" dirty="0"/>
              <a:t>Variables a considerar en la selección de la metodología</a:t>
            </a:r>
            <a:endParaRPr lang="en-US" sz="2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03E043-471F-48E3-AD07-7EFF4848DD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DA4B0E-DE55-43EC-9519-CF7CFFB1E1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A4672857-603E-4FAB-9EE0-FCF40092A4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6621766"/>
              </p:ext>
            </p:extLst>
          </p:nvPr>
        </p:nvGraphicFramePr>
        <p:xfrm>
          <a:off x="2305636" y="1287780"/>
          <a:ext cx="3267257" cy="3166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D665AC9A-01CC-4D4F-B662-BF57CA8A6938}"/>
              </a:ext>
            </a:extLst>
          </p:cNvPr>
          <p:cNvSpPr txBox="1"/>
          <p:nvPr/>
        </p:nvSpPr>
        <p:spPr>
          <a:xfrm>
            <a:off x="333813" y="1718671"/>
            <a:ext cx="17778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200" dirty="0"/>
              <a:t>Arquitectura</a:t>
            </a:r>
          </a:p>
          <a:p>
            <a:r>
              <a:rPr lang="es-419" sz="1200" dirty="0"/>
              <a:t>Ruta de migración a nube</a:t>
            </a:r>
          </a:p>
          <a:p>
            <a:r>
              <a:rPr lang="es-419" sz="1200" dirty="0"/>
              <a:t>Artefacto de software</a:t>
            </a:r>
          </a:p>
          <a:p>
            <a:r>
              <a:rPr lang="es-419" sz="1200" dirty="0"/>
              <a:t>Metodología</a:t>
            </a:r>
          </a:p>
          <a:p>
            <a:r>
              <a:rPr lang="es-419" sz="1200" dirty="0"/>
              <a:t>Marco de evaluación</a:t>
            </a:r>
          </a:p>
          <a:p>
            <a:r>
              <a:rPr lang="es-419" sz="1200" dirty="0"/>
              <a:t>Comparativo</a:t>
            </a:r>
          </a:p>
          <a:p>
            <a:r>
              <a:rPr lang="es-419" sz="1200" dirty="0"/>
              <a:t>Revisión de literatura</a:t>
            </a:r>
          </a:p>
          <a:p>
            <a:pPr algn="ctr"/>
            <a:r>
              <a:rPr lang="es-419" sz="1200" dirty="0"/>
              <a:t>…..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A1F18B-0A6A-436A-94C1-3259AAE4C71F}"/>
              </a:ext>
            </a:extLst>
          </p:cNvPr>
          <p:cNvSpPr txBox="1"/>
          <p:nvPr/>
        </p:nvSpPr>
        <p:spPr>
          <a:xfrm>
            <a:off x="204996" y="1210737"/>
            <a:ext cx="279559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400" dirty="0">
                <a:solidFill>
                  <a:schemeClr val="accent2">
                    <a:lumMod val="75000"/>
                  </a:schemeClr>
                </a:solidFill>
              </a:rPr>
              <a:t>¿Qué se propone?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F79029-E10C-4B90-BE88-BDD959CD017C}"/>
              </a:ext>
            </a:extLst>
          </p:cNvPr>
          <p:cNvSpPr txBox="1"/>
          <p:nvPr/>
        </p:nvSpPr>
        <p:spPr>
          <a:xfrm>
            <a:off x="1068685" y="4738746"/>
            <a:ext cx="208597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000" dirty="0">
                <a:solidFill>
                  <a:schemeClr val="accent2">
                    <a:lumMod val="75000"/>
                  </a:schemeClr>
                </a:solidFill>
              </a:rPr>
              <a:t>¿Cuánto tiempo tenemos?</a:t>
            </a:r>
            <a:endParaRPr 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4EB5CD-7071-4338-B662-7DE5885EA0A7}"/>
              </a:ext>
            </a:extLst>
          </p:cNvPr>
          <p:cNvSpPr txBox="1"/>
          <p:nvPr/>
        </p:nvSpPr>
        <p:spPr>
          <a:xfrm>
            <a:off x="3116415" y="4354129"/>
            <a:ext cx="354738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200" dirty="0"/>
              <a:t>Ejm. </a:t>
            </a:r>
          </a:p>
          <a:p>
            <a:r>
              <a:rPr lang="es-419" sz="1200" dirty="0"/>
              <a:t>* Estudios longitudinales toman años</a:t>
            </a:r>
          </a:p>
          <a:p>
            <a:r>
              <a:rPr lang="es-419" sz="1200" dirty="0"/>
              <a:t>* Efectividad-&gt; también requiere tiempo para</a:t>
            </a:r>
          </a:p>
          <a:p>
            <a:r>
              <a:rPr lang="es-419" sz="1200" dirty="0"/>
              <a:t>Observar los resultados</a:t>
            </a:r>
          </a:p>
          <a:p>
            <a:endParaRPr lang="en-US" sz="1200" dirty="0"/>
          </a:p>
          <a:p>
            <a:r>
              <a:rPr lang="en-US" sz="1200" dirty="0" err="1"/>
              <a:t>Atributos</a:t>
            </a:r>
            <a:r>
              <a:rPr lang="en-US" sz="1200" dirty="0"/>
              <a:t> de </a:t>
            </a:r>
            <a:r>
              <a:rPr lang="en-US" sz="1200" dirty="0" err="1"/>
              <a:t>calidad</a:t>
            </a:r>
            <a:r>
              <a:rPr lang="en-US" sz="1200" dirty="0"/>
              <a:t> </a:t>
            </a:r>
            <a:r>
              <a:rPr lang="en-US" sz="1200" dirty="0" err="1"/>
              <a:t>específicos</a:t>
            </a:r>
            <a:r>
              <a:rPr lang="en-US" sz="1200" dirty="0"/>
              <a:t> -&gt; </a:t>
            </a:r>
          </a:p>
          <a:p>
            <a:r>
              <a:rPr lang="en-US" sz="1200" dirty="0" err="1"/>
              <a:t>Instanciar</a:t>
            </a:r>
            <a:r>
              <a:rPr lang="en-US" sz="1200" dirty="0"/>
              <a:t> </a:t>
            </a:r>
            <a:r>
              <a:rPr lang="en-US" sz="1200" dirty="0" err="1"/>
              <a:t>en</a:t>
            </a:r>
            <a:r>
              <a:rPr lang="en-US" sz="1200" dirty="0"/>
              <a:t> </a:t>
            </a:r>
            <a:r>
              <a:rPr lang="en-US" sz="1200" dirty="0" err="1"/>
              <a:t>arquitecturas</a:t>
            </a:r>
            <a:r>
              <a:rPr lang="en-US" sz="1200" dirty="0"/>
              <a:t> </a:t>
            </a:r>
            <a:r>
              <a:rPr lang="en-US" sz="1200" dirty="0" err="1"/>
              <a:t>pilotos</a:t>
            </a:r>
            <a:endParaRPr lang="en-US" sz="1200" dirty="0"/>
          </a:p>
          <a:p>
            <a:r>
              <a:rPr lang="en-US" sz="1200" dirty="0" err="1"/>
              <a:t>Usabilidad</a:t>
            </a:r>
            <a:r>
              <a:rPr lang="en-US" sz="1200" dirty="0"/>
              <a:t> | </a:t>
            </a:r>
            <a:r>
              <a:rPr lang="en-US" sz="1200" dirty="0" err="1"/>
              <a:t>Intención</a:t>
            </a:r>
            <a:r>
              <a:rPr lang="en-US" sz="1200" dirty="0"/>
              <a:t> de </a:t>
            </a:r>
            <a:r>
              <a:rPr lang="en-US" sz="1200" dirty="0" err="1"/>
              <a:t>uso</a:t>
            </a:r>
            <a:r>
              <a:rPr lang="en-US" sz="1200" dirty="0"/>
              <a:t> | </a:t>
            </a:r>
            <a:r>
              <a:rPr lang="en-US" sz="1200" dirty="0" err="1"/>
              <a:t>Percepción</a:t>
            </a:r>
            <a:r>
              <a:rPr lang="en-US" sz="1200" dirty="0"/>
              <a:t> de </a:t>
            </a:r>
            <a:r>
              <a:rPr lang="en-US" sz="1200" dirty="0" err="1"/>
              <a:t>utilidad</a:t>
            </a:r>
            <a:endParaRPr lang="en-US" sz="1200" dirty="0"/>
          </a:p>
          <a:p>
            <a:r>
              <a:rPr lang="en-US" sz="1200" dirty="0"/>
              <a:t>| </a:t>
            </a:r>
            <a:r>
              <a:rPr lang="en-US" sz="1200" dirty="0" err="1"/>
              <a:t>Completitud</a:t>
            </a:r>
            <a:r>
              <a:rPr lang="en-US" sz="1200" dirty="0"/>
              <a:t> (</a:t>
            </a:r>
            <a:r>
              <a:rPr lang="en-US" sz="1200" dirty="0" err="1"/>
              <a:t>hacia</a:t>
            </a:r>
            <a:r>
              <a:rPr lang="en-US" sz="1200" dirty="0"/>
              <a:t> </a:t>
            </a:r>
            <a:r>
              <a:rPr lang="en-US" sz="1200" dirty="0" err="1"/>
              <a:t>cierto</a:t>
            </a:r>
            <a:r>
              <a:rPr lang="en-US" sz="1200" dirty="0"/>
              <a:t> </a:t>
            </a:r>
            <a:r>
              <a:rPr lang="en-US" sz="1200" dirty="0" err="1"/>
              <a:t>marco</a:t>
            </a:r>
            <a:r>
              <a:rPr lang="en-US" sz="1200" dirty="0"/>
              <a:t>) </a:t>
            </a:r>
          </a:p>
          <a:p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DCAC3D-8798-435C-A8F4-5E6CC0719938}"/>
              </a:ext>
            </a:extLst>
          </p:cNvPr>
          <p:cNvSpPr txBox="1"/>
          <p:nvPr/>
        </p:nvSpPr>
        <p:spPr>
          <a:xfrm>
            <a:off x="5345949" y="1219146"/>
            <a:ext cx="32083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419" sz="2400" dirty="0">
                <a:solidFill>
                  <a:schemeClr val="accent2">
                    <a:lumMod val="75000"/>
                  </a:schemeClr>
                </a:solidFill>
              </a:rPr>
              <a:t>¿Ya existe alguna guía?</a:t>
            </a:r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DFDB30-F9B9-41B3-A28A-40EAE15ADDD9}"/>
              </a:ext>
            </a:extLst>
          </p:cNvPr>
          <p:cNvSpPr txBox="1"/>
          <p:nvPr/>
        </p:nvSpPr>
        <p:spPr>
          <a:xfrm>
            <a:off x="5401222" y="1660966"/>
            <a:ext cx="31531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200" b="1" dirty="0"/>
              <a:t>Técnicos (Ejm)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419" sz="1200" dirty="0"/>
              <a:t>Cloud </a:t>
            </a:r>
            <a:r>
              <a:rPr lang="es-419" sz="1200" dirty="0" err="1"/>
              <a:t>transformation</a:t>
            </a:r>
            <a:r>
              <a:rPr lang="es-419" sz="1200" dirty="0"/>
              <a:t> </a:t>
            </a:r>
            <a:r>
              <a:rPr lang="es-419" sz="1200" dirty="0" err="1"/>
              <a:t>Journey</a:t>
            </a:r>
            <a:endParaRPr lang="es-419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419" sz="1200" dirty="0"/>
              <a:t>RPA </a:t>
            </a:r>
            <a:r>
              <a:rPr lang="es-419" sz="1200" dirty="0" err="1"/>
              <a:t>adoption</a:t>
            </a:r>
            <a:r>
              <a:rPr lang="es-419" sz="1200" dirty="0"/>
              <a:t> </a:t>
            </a:r>
            <a:r>
              <a:rPr lang="es-419" sz="1200" dirty="0" err="1"/>
              <a:t>steps</a:t>
            </a:r>
            <a:endParaRPr lang="es-419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419" sz="1200" dirty="0" err="1"/>
              <a:t>Attribute-Driven</a:t>
            </a:r>
            <a:r>
              <a:rPr lang="es-419" sz="1200" dirty="0"/>
              <a:t> </a:t>
            </a:r>
            <a:r>
              <a:rPr lang="es-419" sz="1200" dirty="0" err="1"/>
              <a:t>Design</a:t>
            </a:r>
            <a:endParaRPr lang="es-419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419" sz="1200" dirty="0"/>
          </a:p>
          <a:p>
            <a:r>
              <a:rPr lang="es-419" sz="1200" b="1" dirty="0"/>
              <a:t>Diseño/Implementación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419" sz="1200" dirty="0"/>
              <a:t>Software </a:t>
            </a:r>
            <a:r>
              <a:rPr lang="es-419" sz="1200" dirty="0" err="1"/>
              <a:t>development</a:t>
            </a:r>
            <a:r>
              <a:rPr lang="es-419" sz="1200" dirty="0"/>
              <a:t> </a:t>
            </a:r>
            <a:r>
              <a:rPr lang="es-419" sz="1200" dirty="0" err="1"/>
              <a:t>frameworks</a:t>
            </a:r>
            <a:endParaRPr lang="es-419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419" sz="1200" dirty="0" err="1"/>
              <a:t>Design</a:t>
            </a:r>
            <a:r>
              <a:rPr lang="es-419" sz="1200" dirty="0"/>
              <a:t> </a:t>
            </a:r>
            <a:r>
              <a:rPr lang="es-419" sz="1200" dirty="0" err="1"/>
              <a:t>thinking</a:t>
            </a:r>
            <a:r>
              <a:rPr lang="es-419" sz="1200" dirty="0"/>
              <a:t> /TRIZ</a:t>
            </a:r>
          </a:p>
          <a:p>
            <a:endParaRPr lang="es-419" sz="1200" dirty="0"/>
          </a:p>
          <a:p>
            <a:r>
              <a:rPr lang="es-419" sz="1200" b="1" dirty="0" err="1"/>
              <a:t>Research</a:t>
            </a:r>
            <a:r>
              <a:rPr lang="es-419" sz="1200" b="1" dirty="0"/>
              <a:t> (Ejm)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419" sz="1200" dirty="0" err="1"/>
              <a:t>Design</a:t>
            </a:r>
            <a:r>
              <a:rPr lang="es-419" sz="1200" dirty="0"/>
              <a:t> </a:t>
            </a:r>
            <a:r>
              <a:rPr lang="es-419" sz="1200" dirty="0" err="1"/>
              <a:t>science</a:t>
            </a:r>
            <a:endParaRPr lang="es-419" sz="12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419" sz="1200" dirty="0" err="1"/>
              <a:t>Guideliness</a:t>
            </a:r>
            <a:r>
              <a:rPr lang="es-419" sz="1200" dirty="0"/>
              <a:t> to </a:t>
            </a:r>
            <a:r>
              <a:rPr lang="es-419" sz="1200" dirty="0" err="1"/>
              <a:t>conduct</a:t>
            </a:r>
            <a:r>
              <a:rPr lang="es-419" sz="1200" dirty="0"/>
              <a:t> </a:t>
            </a:r>
            <a:r>
              <a:rPr lang="es-419" sz="1200" dirty="0" err="1"/>
              <a:t>empirical</a:t>
            </a:r>
            <a:r>
              <a:rPr lang="es-419" sz="1200" dirty="0"/>
              <a:t> </a:t>
            </a:r>
            <a:r>
              <a:rPr lang="es-419" sz="1200" dirty="0" err="1"/>
              <a:t>research</a:t>
            </a:r>
            <a:r>
              <a:rPr lang="es-419" sz="1200" dirty="0"/>
              <a:t> in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419" sz="1200" dirty="0"/>
              <a:t>software </a:t>
            </a:r>
            <a:r>
              <a:rPr lang="es-419" sz="1200" dirty="0" err="1"/>
              <a:t>engineering</a:t>
            </a:r>
            <a:endParaRPr lang="es-419" sz="1200" dirty="0"/>
          </a:p>
          <a:p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C46ED2-9415-444F-AC78-5371942A5FEA}"/>
              </a:ext>
            </a:extLst>
          </p:cNvPr>
          <p:cNvSpPr txBox="1"/>
          <p:nvPr/>
        </p:nvSpPr>
        <p:spPr>
          <a:xfrm>
            <a:off x="6468636" y="4780442"/>
            <a:ext cx="24193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419" sz="2400" u="sng" dirty="0">
                <a:solidFill>
                  <a:schemeClr val="accent2">
                    <a:lumMod val="75000"/>
                  </a:schemeClr>
                </a:solidFill>
              </a:rPr>
              <a:t>Pueden combinarse</a:t>
            </a:r>
            <a:endParaRPr lang="en-US" sz="2400" u="sng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109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7"/>
          <p:cNvSpPr txBox="1"/>
          <p:nvPr/>
        </p:nvSpPr>
        <p:spPr>
          <a:xfrm>
            <a:off x="822960" y="784861"/>
            <a:ext cx="6896099" cy="4732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Casi</a:t>
            </a:r>
            <a:r>
              <a:rPr lang="en-US" sz="4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todos</a:t>
            </a:r>
            <a:r>
              <a:rPr lang="en-US" sz="4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los </a:t>
            </a:r>
            <a:r>
              <a:rPr lang="en-US" sz="40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proyectos</a:t>
            </a:r>
            <a:r>
              <a:rPr lang="en-US" sz="4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40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grado</a:t>
            </a:r>
            <a:r>
              <a:rPr lang="en-US" sz="4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de la </a:t>
            </a:r>
            <a:r>
              <a:rPr lang="en-US" sz="40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maestría</a:t>
            </a:r>
            <a:r>
              <a:rPr lang="en-US" sz="4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siguen</a:t>
            </a:r>
            <a:r>
              <a:rPr lang="en-US" sz="4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4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método</a:t>
            </a:r>
            <a:r>
              <a:rPr lang="en-US" sz="4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40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ingeniería</a:t>
            </a:r>
            <a:r>
              <a:rPr lang="en-US" sz="4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y son </a:t>
            </a:r>
            <a:r>
              <a:rPr lang="en-US" sz="40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proyectos</a:t>
            </a:r>
            <a:r>
              <a:rPr lang="en-US" sz="4000" b="1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US" sz="4000" b="1" i="0" u="none" strike="noStrike" cap="none" dirty="0" err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diseño</a:t>
            </a:r>
            <a:endParaRPr sz="4000" b="1" i="0" u="none" strike="noStrike" cap="none" dirty="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89DA15D-726A-4EB4-A3AA-83ACCA6402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8E64B6-0860-499A-853D-848983AA0FE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8E796-E538-45DD-9BB6-424FAC697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/>
              <a:t>Design</a:t>
            </a:r>
            <a:r>
              <a:rPr lang="es-419" dirty="0"/>
              <a:t> </a:t>
            </a:r>
            <a:r>
              <a:rPr lang="es-419" dirty="0" err="1"/>
              <a:t>science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386FA7-47E5-4D6A-AAA5-D812BD8CEF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503488-12FF-4FE1-9F80-95F233B535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F358A2-FEF6-4CF2-A468-EA28648E385E}"/>
              </a:ext>
            </a:extLst>
          </p:cNvPr>
          <p:cNvSpPr txBox="1"/>
          <p:nvPr/>
        </p:nvSpPr>
        <p:spPr>
          <a:xfrm>
            <a:off x="470700" y="1555745"/>
            <a:ext cx="80560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000000"/>
                </a:solidFill>
                <a:latin typeface="CMR12"/>
              </a:rPr>
              <a:t>“</a:t>
            </a:r>
            <a:r>
              <a:rPr lang="es-ES" sz="2400" b="0" i="0" dirty="0" err="1">
                <a:solidFill>
                  <a:srgbClr val="000000"/>
                </a:solidFill>
                <a:effectLst/>
                <a:latin typeface="CMR12"/>
              </a:rPr>
              <a:t>Design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CMR12"/>
              </a:rPr>
              <a:t> </a:t>
            </a:r>
            <a:r>
              <a:rPr lang="es-ES" sz="2400" b="0" i="0" dirty="0" err="1">
                <a:solidFill>
                  <a:srgbClr val="000000"/>
                </a:solidFill>
                <a:effectLst/>
                <a:latin typeface="CMR12"/>
              </a:rPr>
              <a:t>Science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CMR12"/>
              </a:rPr>
              <a:t> </a:t>
            </a:r>
            <a:r>
              <a:rPr lang="es-ES" sz="2400" b="0" i="0" dirty="0" err="1">
                <a:solidFill>
                  <a:srgbClr val="000000"/>
                </a:solidFill>
                <a:effectLst/>
                <a:latin typeface="CMR12"/>
              </a:rPr>
              <a:t>Research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CMR12"/>
              </a:rPr>
              <a:t> (DSR) es un enfoque que propone la </a:t>
            </a:r>
            <a:r>
              <a:rPr lang="es-ES" sz="2400" b="0" i="0" dirty="0">
                <a:solidFill>
                  <a:schemeClr val="accent2">
                    <a:lumMod val="75000"/>
                  </a:schemeClr>
                </a:solidFill>
                <a:effectLst/>
                <a:latin typeface="CMR12"/>
              </a:rPr>
              <a:t>construcci</a:t>
            </a:r>
            <a:r>
              <a:rPr lang="es-ES" sz="2400" dirty="0">
                <a:solidFill>
                  <a:schemeClr val="accent2">
                    <a:lumMod val="75000"/>
                  </a:schemeClr>
                </a:solidFill>
                <a:latin typeface="CMR12"/>
              </a:rPr>
              <a:t>ó</a:t>
            </a:r>
            <a:r>
              <a:rPr lang="es-ES" sz="2400" b="0" i="0" dirty="0">
                <a:solidFill>
                  <a:schemeClr val="accent2">
                    <a:lumMod val="75000"/>
                  </a:schemeClr>
                </a:solidFill>
                <a:effectLst/>
                <a:latin typeface="CMR12"/>
              </a:rPr>
              <a:t>n de un artefacto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CMR12"/>
              </a:rPr>
              <a:t> para solucionar de una </a:t>
            </a:r>
            <a:r>
              <a:rPr lang="es-ES" sz="2400" b="0" i="0" dirty="0">
                <a:solidFill>
                  <a:schemeClr val="accent2">
                    <a:lumMod val="75000"/>
                  </a:schemeClr>
                </a:solidFill>
                <a:effectLst/>
                <a:latin typeface="CMR12"/>
              </a:rPr>
              <a:t>manera útil 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CMR12"/>
              </a:rPr>
              <a:t>y efectiva un </a:t>
            </a:r>
            <a:r>
              <a:rPr lang="es-ES" sz="2400" b="0" i="0" dirty="0">
                <a:solidFill>
                  <a:schemeClr val="accent2">
                    <a:lumMod val="75000"/>
                  </a:schemeClr>
                </a:solidFill>
                <a:effectLst/>
                <a:latin typeface="CMR12"/>
              </a:rPr>
              <a:t>problema en un dominio determinad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CMR12"/>
              </a:rPr>
              <a:t>o. </a:t>
            </a:r>
            <a:r>
              <a:rPr lang="es-ES" sz="2400" dirty="0">
                <a:solidFill>
                  <a:srgbClr val="000000"/>
                </a:solidFill>
                <a:latin typeface="CMR12"/>
              </a:rPr>
              <a:t>E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CMR12"/>
              </a:rPr>
              <a:t>l </a:t>
            </a:r>
            <a:r>
              <a:rPr lang="es-ES" sz="2400" b="1" i="0" dirty="0">
                <a:solidFill>
                  <a:schemeClr val="accent2">
                    <a:lumMod val="75000"/>
                  </a:schemeClr>
                </a:solidFill>
                <a:effectLst/>
                <a:latin typeface="CMR12"/>
              </a:rPr>
              <a:t>artefacto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CMR12"/>
              </a:rPr>
              <a:t> debe ser una soluci</a:t>
            </a:r>
            <a:r>
              <a:rPr lang="es-ES" sz="2400" dirty="0">
                <a:solidFill>
                  <a:srgbClr val="000000"/>
                </a:solidFill>
                <a:latin typeface="CMR12"/>
              </a:rPr>
              <a:t>ó</a:t>
            </a:r>
            <a:r>
              <a:rPr lang="es-ES" sz="2400" b="0" i="0" dirty="0">
                <a:solidFill>
                  <a:srgbClr val="000000"/>
                </a:solidFill>
                <a:effectLst/>
                <a:latin typeface="CMR12"/>
              </a:rPr>
              <a:t>n innovadora a un problema no trivial” (</a:t>
            </a:r>
            <a:r>
              <a:rPr lang="es-ES" sz="2400" b="0" i="0" dirty="0" err="1">
                <a:solidFill>
                  <a:srgbClr val="000000"/>
                </a:solidFill>
                <a:effectLst/>
                <a:latin typeface="CMR12"/>
              </a:rPr>
              <a:t>Wiering</a:t>
            </a:r>
            <a:r>
              <a:rPr lang="es-ES" sz="2400" dirty="0" err="1">
                <a:solidFill>
                  <a:srgbClr val="000000"/>
                </a:solidFill>
                <a:latin typeface="CMR12"/>
              </a:rPr>
              <a:t>a</a:t>
            </a:r>
            <a:r>
              <a:rPr lang="es-ES" sz="2400" dirty="0">
                <a:solidFill>
                  <a:srgbClr val="000000"/>
                </a:solidFill>
                <a:latin typeface="CMR12"/>
              </a:rPr>
              <a:t>, 2014)</a:t>
            </a:r>
            <a:br>
              <a:rPr lang="es-ES" sz="2400" dirty="0"/>
            </a:br>
            <a:endParaRPr lang="en-US" sz="24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8560E90-5897-4E41-ABD9-645583FB6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481" y="3465971"/>
            <a:ext cx="6858957" cy="162900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A57307-4E04-4B9E-9EE0-CC7FE8CABF2A}"/>
              </a:ext>
            </a:extLst>
          </p:cNvPr>
          <p:cNvSpPr txBox="1"/>
          <p:nvPr/>
        </p:nvSpPr>
        <p:spPr>
          <a:xfrm>
            <a:off x="6922770" y="5359542"/>
            <a:ext cx="1756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dirty="0">
                <a:solidFill>
                  <a:srgbClr val="000000"/>
                </a:solidFill>
                <a:effectLst/>
                <a:latin typeface="CMR12"/>
              </a:rPr>
              <a:t>(</a:t>
            </a:r>
            <a:r>
              <a:rPr lang="es-ES" sz="1800" b="0" i="0" dirty="0" err="1">
                <a:solidFill>
                  <a:srgbClr val="000000"/>
                </a:solidFill>
                <a:effectLst/>
                <a:latin typeface="CMR12"/>
              </a:rPr>
              <a:t>Wiering</a:t>
            </a:r>
            <a:r>
              <a:rPr lang="es-ES" dirty="0" err="1">
                <a:solidFill>
                  <a:srgbClr val="000000"/>
                </a:solidFill>
                <a:latin typeface="CMR12"/>
              </a:rPr>
              <a:t>a</a:t>
            </a:r>
            <a:r>
              <a:rPr lang="es-ES" dirty="0">
                <a:solidFill>
                  <a:srgbClr val="000000"/>
                </a:solidFill>
                <a:latin typeface="CMR12"/>
              </a:rPr>
              <a:t>, 2013)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721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8EECA-C528-400D-9665-61E123246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¿Qué es un artefacto?</a:t>
            </a:r>
            <a:endParaRPr lang="en-US" dirty="0"/>
          </a:p>
        </p:txBody>
      </p:sp>
      <p:pic>
        <p:nvPicPr>
          <p:cNvPr id="7" name="Content Placeholder 6" descr="List with solid fill">
            <a:extLst>
              <a:ext uri="{FF2B5EF4-FFF2-40B4-BE49-F238E27FC236}">
                <a16:creationId xmlns:a16="http://schemas.microsoft.com/office/drawing/2014/main" id="{8898FFBC-6A22-4364-801E-1B47B10DA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2344" y="2283611"/>
            <a:ext cx="2219960" cy="221996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E92125-FA5E-403F-B78B-0DD8E7A8D4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ED0DD-7E48-4214-89BF-87E77AB038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E9606-A078-49E3-9F40-8537DBD7AD12}"/>
              </a:ext>
            </a:extLst>
          </p:cNvPr>
          <p:cNvSpPr txBox="1"/>
          <p:nvPr/>
        </p:nvSpPr>
        <p:spPr>
          <a:xfrm>
            <a:off x="2852304" y="1515429"/>
            <a:ext cx="533919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Something created by people for some practical purpose.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A17AD0-842E-4512-92A7-20E65EEFF9A8}"/>
              </a:ext>
            </a:extLst>
          </p:cNvPr>
          <p:cNvSpPr txBox="1"/>
          <p:nvPr/>
        </p:nvSpPr>
        <p:spPr>
          <a:xfrm>
            <a:off x="3232091" y="4230969"/>
            <a:ext cx="45796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Algorithms, methods, notations, techniques, and even conceptual frame- works.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C3149F06-04BD-430C-AAA2-C32322487FC8}"/>
              </a:ext>
            </a:extLst>
          </p:cNvPr>
          <p:cNvSpPr/>
          <p:nvPr/>
        </p:nvSpPr>
        <p:spPr>
          <a:xfrm>
            <a:off x="5148521" y="3517426"/>
            <a:ext cx="74676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CF633F-1998-47C6-BDCA-47C5726FBE87}"/>
              </a:ext>
            </a:extLst>
          </p:cNvPr>
          <p:cNvSpPr txBox="1"/>
          <p:nvPr/>
        </p:nvSpPr>
        <p:spPr>
          <a:xfrm>
            <a:off x="6922770" y="5359542"/>
            <a:ext cx="1756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dirty="0">
                <a:solidFill>
                  <a:srgbClr val="000000"/>
                </a:solidFill>
                <a:effectLst/>
                <a:latin typeface="CMR12"/>
              </a:rPr>
              <a:t>(</a:t>
            </a:r>
            <a:r>
              <a:rPr lang="es-ES" sz="1800" b="0" i="0" dirty="0" err="1">
                <a:solidFill>
                  <a:srgbClr val="000000"/>
                </a:solidFill>
                <a:effectLst/>
                <a:latin typeface="CMR12"/>
              </a:rPr>
              <a:t>Wiering</a:t>
            </a:r>
            <a:r>
              <a:rPr lang="es-ES" dirty="0" err="1">
                <a:solidFill>
                  <a:srgbClr val="000000"/>
                </a:solidFill>
                <a:latin typeface="CMR12"/>
              </a:rPr>
              <a:t>a</a:t>
            </a:r>
            <a:r>
              <a:rPr lang="es-ES" dirty="0">
                <a:solidFill>
                  <a:srgbClr val="000000"/>
                </a:solidFill>
                <a:latin typeface="CMR12"/>
              </a:rPr>
              <a:t>, 2014)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47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75E12-0208-45BB-B0C7-430BEC57E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Ejemplos de preguntas a resolver en la evaluación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7930A-80AB-4910-93AF-3AE77605DC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EE6514-58E9-42D2-99F7-D083819498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C7BCBF-7583-44B5-9D74-BEC9B102F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35" y="1553529"/>
            <a:ext cx="5993479" cy="4312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6F1EAF-3E15-4C2D-BF5F-8A36C38C4FA9}"/>
              </a:ext>
            </a:extLst>
          </p:cNvPr>
          <p:cNvSpPr txBox="1"/>
          <p:nvPr/>
        </p:nvSpPr>
        <p:spPr>
          <a:xfrm>
            <a:off x="6351270" y="2755106"/>
            <a:ext cx="248793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04800" indent="-304800"/>
            <a:r>
              <a:rPr lang="en-US" sz="1100" dirty="0" err="1">
                <a:effectLst/>
              </a:rPr>
              <a:t>Wieringa</a:t>
            </a:r>
            <a:r>
              <a:rPr lang="en-US" sz="1100" dirty="0">
                <a:effectLst/>
              </a:rPr>
              <a:t>, R. J. (2014). </a:t>
            </a:r>
            <a:r>
              <a:rPr lang="en-US" sz="1100" i="1" dirty="0">
                <a:effectLst/>
              </a:rPr>
              <a:t>Design Science Methodology for Information Systems and Software Engineering</a:t>
            </a:r>
            <a:r>
              <a:rPr lang="en-US" sz="1100" dirty="0">
                <a:effectLst/>
              </a:rPr>
              <a:t> (Vol. 2). https://doi.org/10.1007/978-3-662-43839-8</a:t>
            </a:r>
          </a:p>
        </p:txBody>
      </p:sp>
    </p:spTree>
    <p:extLst>
      <p:ext uri="{BB962C8B-B14F-4D97-AF65-F5344CB8AC3E}">
        <p14:creationId xmlns:p14="http://schemas.microsoft.com/office/powerpoint/2010/main" val="34154935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de presentaciones 4x3" id="{6956E055-07DD-4A66-9215-06BC1BAAC273}" vid="{DBE80E9B-F3AD-4B3B-90C6-0D9031EF41F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7BB296FD25E094591A21FFDD3F1FE68" ma:contentTypeVersion="2" ma:contentTypeDescription="Crear nuevo documento." ma:contentTypeScope="" ma:versionID="660f7e2984c850579672f2689587610d">
  <xsd:schema xmlns:xsd="http://www.w3.org/2001/XMLSchema" xmlns:xs="http://www.w3.org/2001/XMLSchema" xmlns:p="http://schemas.microsoft.com/office/2006/metadata/properties" xmlns:ns2="d73ce6bc-4376-4f38-b165-8dfde4dfef3b" targetNamespace="http://schemas.microsoft.com/office/2006/metadata/properties" ma:root="true" ma:fieldsID="404eafcb4c0cdafb42d2b06bfac52ec2" ns2:_="">
    <xsd:import namespace="d73ce6bc-4376-4f38-b165-8dfde4dfef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3ce6bc-4376-4f38-b165-8dfde4dfef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4AA0C34-9A7B-4A7F-968B-A0AAA0076D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AFB2C27-859A-451C-97AC-17988E8CE4B9}">
  <ds:schemaRefs>
    <ds:schemaRef ds:uri="http://purl.org/dc/dcmitype/"/>
    <ds:schemaRef ds:uri="http://www.w3.org/XML/1998/namespace"/>
    <ds:schemaRef ds:uri="d73ce6bc-4376-4f38-b165-8dfde4dfef3b"/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736F265-4B71-43B5-9D06-83CAD1BB85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3ce6bc-4376-4f38-b165-8dfde4dfef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de presentaciones logo nuevo 4x3.pptx</Template>
  <TotalTime>3924</TotalTime>
  <Words>1391</Words>
  <Application>Microsoft Office PowerPoint</Application>
  <PresentationFormat>On-screen Show (4:3)</PresentationFormat>
  <Paragraphs>190</Paragraphs>
  <Slides>31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CMR12</vt:lpstr>
      <vt:lpstr>Verdana</vt:lpstr>
      <vt:lpstr>Tema de Office</vt:lpstr>
      <vt:lpstr>PROYECTO DE GRADO I</vt:lpstr>
      <vt:lpstr>Lo que llevamos …</vt:lpstr>
      <vt:lpstr>La Metodología</vt:lpstr>
      <vt:lpstr>Metodología</vt:lpstr>
      <vt:lpstr>Variables a considerar en la selección de la metodología</vt:lpstr>
      <vt:lpstr>PowerPoint Presentation</vt:lpstr>
      <vt:lpstr>Design science</vt:lpstr>
      <vt:lpstr>¿Qué es un artefacto?</vt:lpstr>
      <vt:lpstr>Ejemplos de preguntas a resolver en la evaluación</vt:lpstr>
      <vt:lpstr>Ciclo de ingeniería en Design-science</vt:lpstr>
      <vt:lpstr>La Definición de Actividades</vt:lpstr>
      <vt:lpstr>Metodología</vt:lpstr>
      <vt:lpstr>Metodología - Ejemplos</vt:lpstr>
      <vt:lpstr>Cronograma</vt:lpstr>
      <vt:lpstr>Recursos</vt:lpstr>
      <vt:lpstr>Recursos</vt:lpstr>
      <vt:lpstr>El presupuesto</vt:lpstr>
      <vt:lpstr>La Bibliografía</vt:lpstr>
      <vt:lpstr>Evaluación</vt:lpstr>
      <vt:lpstr>PowerPoint Presentation</vt:lpstr>
      <vt:lpstr>Relevancia vs Rigor</vt:lpstr>
      <vt:lpstr>Dónde se desarrolla el trabajo. Generalización | Realismo</vt:lpstr>
      <vt:lpstr>PowerPoint Presentation</vt:lpstr>
      <vt:lpstr>Estudios empíricos…</vt:lpstr>
      <vt:lpstr>¿Cuáles son las etapas de la evaluación?</vt:lpstr>
      <vt:lpstr>¿Qué incluye el protocolo?</vt:lpstr>
      <vt:lpstr>Surveys</vt:lpstr>
      <vt:lpstr>Entrevistas</vt:lpstr>
      <vt:lpstr>Threats to validity ( Riesgos de validez)</vt:lpstr>
      <vt:lpstr>Fuentes a revisar</vt:lpstr>
      <vt:lpstr>Otras fuentes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Nombre</dc:title>
  <dc:creator>Veronica Gomez Torres</dc:creator>
  <cp:lastModifiedBy>Luisa Fernanda Rincón Pérez</cp:lastModifiedBy>
  <cp:revision>93</cp:revision>
  <dcterms:created xsi:type="dcterms:W3CDTF">2018-10-23T13:50:35Z</dcterms:created>
  <dcterms:modified xsi:type="dcterms:W3CDTF">2022-11-26T03:57:44Z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0x010100C7BB296FD25E094591A21FFDD3F1FE68</vt:lpwstr>
  </property>
</Properties>
</file>